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4.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5.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6.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7.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8.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9.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10.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11.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1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1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1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1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16.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17.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18.xml" ContentType="application/vnd.openxmlformats-officedocument.theme+xml"/>
  <Override PartName="/ppt/slideLayouts/slideLayout56.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1" r:id="rId4"/>
    <p:sldMasterId id="2147483750" r:id="rId5"/>
    <p:sldMasterId id="2147483673" r:id="rId6"/>
    <p:sldMasterId id="2147483677" r:id="rId7"/>
    <p:sldMasterId id="2147483741" r:id="rId8"/>
    <p:sldMasterId id="2147483665" r:id="rId9"/>
    <p:sldMasterId id="2147483681" r:id="rId10"/>
    <p:sldMasterId id="2147483685" r:id="rId11"/>
    <p:sldMasterId id="2147483689" r:id="rId12"/>
    <p:sldMasterId id="2147483693" r:id="rId13"/>
    <p:sldMasterId id="2147483697" r:id="rId14"/>
    <p:sldMasterId id="2147483701" r:id="rId15"/>
    <p:sldMasterId id="2147483705" r:id="rId16"/>
    <p:sldMasterId id="2147483746" r:id="rId17"/>
    <p:sldMasterId id="2147483709" r:id="rId18"/>
    <p:sldMasterId id="2147483713" r:id="rId19"/>
    <p:sldMasterId id="2147483717" r:id="rId20"/>
    <p:sldMasterId id="2147483721" r:id="rId21"/>
    <p:sldMasterId id="2147483669" r:id="rId22"/>
  </p:sldMasterIdLst>
  <p:notesMasterIdLst>
    <p:notesMasterId r:id="rId56"/>
  </p:notesMasterIdLst>
  <p:handoutMasterIdLst>
    <p:handoutMasterId r:id="rId57"/>
  </p:handoutMasterIdLst>
  <p:sldIdLst>
    <p:sldId id="262" r:id="rId23"/>
    <p:sldId id="263" r:id="rId24"/>
    <p:sldId id="264" r:id="rId25"/>
    <p:sldId id="265" r:id="rId26"/>
    <p:sldId id="266" r:id="rId27"/>
    <p:sldId id="267" r:id="rId28"/>
    <p:sldId id="268" r:id="rId29"/>
    <p:sldId id="269" r:id="rId30"/>
    <p:sldId id="270" r:id="rId31"/>
    <p:sldId id="271" r:id="rId32"/>
    <p:sldId id="272" r:id="rId33"/>
    <p:sldId id="273" r:id="rId34"/>
    <p:sldId id="274" r:id="rId35"/>
    <p:sldId id="275" r:id="rId36"/>
    <p:sldId id="276" r:id="rId37"/>
    <p:sldId id="277" r:id="rId38"/>
    <p:sldId id="278" r:id="rId39"/>
    <p:sldId id="279" r:id="rId40"/>
    <p:sldId id="280" r:id="rId41"/>
    <p:sldId id="281" r:id="rId42"/>
    <p:sldId id="282" r:id="rId43"/>
    <p:sldId id="283" r:id="rId44"/>
    <p:sldId id="284" r:id="rId45"/>
    <p:sldId id="285" r:id="rId46"/>
    <p:sldId id="286" r:id="rId47"/>
    <p:sldId id="287" r:id="rId48"/>
    <p:sldId id="288" r:id="rId49"/>
    <p:sldId id="289" r:id="rId50"/>
    <p:sldId id="290" r:id="rId51"/>
    <p:sldId id="291" r:id="rId52"/>
    <p:sldId id="292" r:id="rId53"/>
    <p:sldId id="293" r:id="rId54"/>
    <p:sldId id="261"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49079" autoAdjust="0"/>
  </p:normalViewPr>
  <p:slideViewPr>
    <p:cSldViewPr snapToGrid="0">
      <p:cViewPr varScale="1">
        <p:scale>
          <a:sx n="39" d="100"/>
          <a:sy n="39" d="100"/>
        </p:scale>
        <p:origin x="2309" y="53"/>
      </p:cViewPr>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65" d="100"/>
          <a:sy n="65" d="100"/>
        </p:scale>
        <p:origin x="2405" y="4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4.xml"/><Relationship Id="rId39" Type="http://schemas.openxmlformats.org/officeDocument/2006/relationships/slide" Target="slides/slide17.xml"/><Relationship Id="rId21" Type="http://schemas.openxmlformats.org/officeDocument/2006/relationships/slideMaster" Target="slideMasters/slideMaster18.xml"/><Relationship Id="rId34" Type="http://schemas.openxmlformats.org/officeDocument/2006/relationships/slide" Target="slides/slide12.xml"/><Relationship Id="rId42" Type="http://schemas.openxmlformats.org/officeDocument/2006/relationships/slide" Target="slides/slide20.xml"/><Relationship Id="rId47" Type="http://schemas.openxmlformats.org/officeDocument/2006/relationships/slide" Target="slides/slide25.xml"/><Relationship Id="rId50" Type="http://schemas.openxmlformats.org/officeDocument/2006/relationships/slide" Target="slides/slide28.xml"/><Relationship Id="rId55" Type="http://schemas.openxmlformats.org/officeDocument/2006/relationships/slide" Target="slides/slide33.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7.xml"/><Relationship Id="rId11" Type="http://schemas.openxmlformats.org/officeDocument/2006/relationships/slideMaster" Target="slideMasters/slideMaster8.xml"/><Relationship Id="rId24" Type="http://schemas.openxmlformats.org/officeDocument/2006/relationships/slide" Target="slides/slide2.xml"/><Relationship Id="rId32" Type="http://schemas.openxmlformats.org/officeDocument/2006/relationships/slide" Target="slides/slide10.xml"/><Relationship Id="rId37" Type="http://schemas.openxmlformats.org/officeDocument/2006/relationships/slide" Target="slides/slide15.xml"/><Relationship Id="rId40" Type="http://schemas.openxmlformats.org/officeDocument/2006/relationships/slide" Target="slides/slide18.xml"/><Relationship Id="rId45" Type="http://schemas.openxmlformats.org/officeDocument/2006/relationships/slide" Target="slides/slide23.xml"/><Relationship Id="rId53" Type="http://schemas.openxmlformats.org/officeDocument/2006/relationships/slide" Target="slides/slide31.xml"/><Relationship Id="rId58"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tableStyles" Target="tableStyles.xml"/><Relationship Id="rId19" Type="http://schemas.openxmlformats.org/officeDocument/2006/relationships/slideMaster" Target="slideMasters/slideMaster16.xml"/><Relationship Id="rId14" Type="http://schemas.openxmlformats.org/officeDocument/2006/relationships/slideMaster" Target="slideMasters/slideMaster11.xml"/><Relationship Id="rId22" Type="http://schemas.openxmlformats.org/officeDocument/2006/relationships/slideMaster" Target="slideMasters/slideMaster19.xml"/><Relationship Id="rId27" Type="http://schemas.openxmlformats.org/officeDocument/2006/relationships/slide" Target="slides/slide5.xml"/><Relationship Id="rId30" Type="http://schemas.openxmlformats.org/officeDocument/2006/relationships/slide" Target="slides/slide8.xml"/><Relationship Id="rId35" Type="http://schemas.openxmlformats.org/officeDocument/2006/relationships/slide" Target="slides/slide13.xml"/><Relationship Id="rId43" Type="http://schemas.openxmlformats.org/officeDocument/2006/relationships/slide" Target="slides/slide21.xml"/><Relationship Id="rId48" Type="http://schemas.openxmlformats.org/officeDocument/2006/relationships/slide" Target="slides/slide26.xml"/><Relationship Id="rId56"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slide" Target="slides/slide29.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3.xml"/><Relationship Id="rId33" Type="http://schemas.openxmlformats.org/officeDocument/2006/relationships/slide" Target="slides/slide11.xml"/><Relationship Id="rId38" Type="http://schemas.openxmlformats.org/officeDocument/2006/relationships/slide" Target="slides/slide16.xml"/><Relationship Id="rId46" Type="http://schemas.openxmlformats.org/officeDocument/2006/relationships/slide" Target="slides/slide24.xml"/><Relationship Id="rId59" Type="http://schemas.openxmlformats.org/officeDocument/2006/relationships/viewProps" Target="viewProps.xml"/><Relationship Id="rId20" Type="http://schemas.openxmlformats.org/officeDocument/2006/relationships/slideMaster" Target="slideMasters/slideMaster17.xml"/><Relationship Id="rId41" Type="http://schemas.openxmlformats.org/officeDocument/2006/relationships/slide" Target="slides/slide19.xml"/><Relationship Id="rId54" Type="http://schemas.openxmlformats.org/officeDocument/2006/relationships/slide" Target="slides/slide32.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1.xml"/><Relationship Id="rId28" Type="http://schemas.openxmlformats.org/officeDocument/2006/relationships/slide" Target="slides/slide6.xml"/><Relationship Id="rId36" Type="http://schemas.openxmlformats.org/officeDocument/2006/relationships/slide" Target="slides/slide14.xml"/><Relationship Id="rId49" Type="http://schemas.openxmlformats.org/officeDocument/2006/relationships/slide" Target="slides/slide27.xml"/><Relationship Id="rId57" Type="http://schemas.openxmlformats.org/officeDocument/2006/relationships/handoutMaster" Target="handoutMasters/handoutMaster1.xml"/><Relationship Id="rId10" Type="http://schemas.openxmlformats.org/officeDocument/2006/relationships/slideMaster" Target="slideMasters/slideMaster7.xml"/><Relationship Id="rId31" Type="http://schemas.openxmlformats.org/officeDocument/2006/relationships/slide" Target="slides/slide9.xml"/><Relationship Id="rId44" Type="http://schemas.openxmlformats.org/officeDocument/2006/relationships/slide" Target="slides/slide22.xml"/><Relationship Id="rId52" Type="http://schemas.openxmlformats.org/officeDocument/2006/relationships/slide" Target="slides/slide30.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F8381AF-414B-4BCE-81A4-0A6F75BC8A4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EDCD517-567C-4648-9668-0EBA35311FA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A12A7FB-C3E4-458E-9330-FFDA791D709E}" type="datetimeFigureOut">
              <a:rPr lang="en-US" smtClean="0"/>
              <a:t>3/16/2022</a:t>
            </a:fld>
            <a:endParaRPr lang="en-US"/>
          </a:p>
        </p:txBody>
      </p:sp>
      <p:sp>
        <p:nvSpPr>
          <p:cNvPr id="4" name="Footer Placeholder 3">
            <a:extLst>
              <a:ext uri="{FF2B5EF4-FFF2-40B4-BE49-F238E27FC236}">
                <a16:creationId xmlns:a16="http://schemas.microsoft.com/office/drawing/2014/main" id="{57DAF626-C698-4274-9FEF-5ECB8FF1044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428C017-EF8A-4E22-B17A-061898A4FD0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A915D19-1439-4187-8EFF-F3A149298D40}" type="slidenum">
              <a:rPr lang="en-US" smtClean="0"/>
              <a:t>‹#›</a:t>
            </a:fld>
            <a:endParaRPr lang="en-US"/>
          </a:p>
        </p:txBody>
      </p:sp>
    </p:spTree>
    <p:extLst>
      <p:ext uri="{BB962C8B-B14F-4D97-AF65-F5344CB8AC3E}">
        <p14:creationId xmlns:p14="http://schemas.microsoft.com/office/powerpoint/2010/main" val="35562817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89D0DD-81A8-480E-886F-2C5E662EB20D}" type="datetimeFigureOut">
              <a:rPr lang="en-US" smtClean="0"/>
              <a:t>3/16/2022</a:t>
            </a:fld>
            <a:endParaRPr lang="en-US"/>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4018D2-26EA-4626-92F2-1F10E443FD0D}" type="slidenum">
              <a:rPr lang="en-US" smtClean="0"/>
              <a:t>‹#›</a:t>
            </a:fld>
            <a:endParaRPr lang="en-US"/>
          </a:p>
        </p:txBody>
      </p:sp>
    </p:spTree>
    <p:extLst>
      <p:ext uri="{BB962C8B-B14F-4D97-AF65-F5344CB8AC3E}">
        <p14:creationId xmlns:p14="http://schemas.microsoft.com/office/powerpoint/2010/main" val="4281352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fld id="{6D4018D2-26EA-4626-92F2-1F10E443FD0D}" type="slidenum">
              <a:rPr lang="en-US" smtClean="0"/>
              <a:t>1</a:t>
            </a:fld>
            <a:endParaRPr lang="en-US"/>
          </a:p>
        </p:txBody>
      </p:sp>
    </p:spTree>
    <p:extLst>
      <p:ext uri="{BB962C8B-B14F-4D97-AF65-F5344CB8AC3E}">
        <p14:creationId xmlns:p14="http://schemas.microsoft.com/office/powerpoint/2010/main" val="28215598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kern="1200" cap="none" baseline="0" noProof="0" dirty="0" err="1">
                <a:solidFill>
                  <a:schemeClr val="tx1"/>
                </a:solidFill>
                <a:latin typeface="Calibri"/>
                <a:ea typeface="Calibri"/>
                <a:cs typeface="Calibri"/>
                <a:sym typeface="Calibri"/>
              </a:rPr>
              <a:t>Målet</a:t>
            </a:r>
            <a:r>
              <a:rPr lang="en-US" sz="1200" b="0" i="0" u="none" strike="noStrike" kern="1200" cap="none" baseline="0" noProof="0" dirty="0">
                <a:solidFill>
                  <a:schemeClr val="tx1"/>
                </a:solidFill>
                <a:latin typeface="Calibri"/>
                <a:ea typeface="Calibri"/>
                <a:cs typeface="Calibri"/>
                <a:sym typeface="Calibri"/>
              </a:rPr>
              <a:t> med </a:t>
            </a:r>
            <a:r>
              <a:rPr lang="en-US" sz="1200" b="0" i="0" u="none" strike="noStrike" kern="1200" cap="none" baseline="0" noProof="0" dirty="0" err="1">
                <a:solidFill>
                  <a:schemeClr val="tx1"/>
                </a:solidFill>
                <a:latin typeface="Calibri"/>
                <a:ea typeface="Calibri"/>
                <a:cs typeface="Calibri"/>
                <a:sym typeface="Calibri"/>
              </a:rPr>
              <a:t>sliden</a:t>
            </a:r>
            <a:r>
              <a:rPr lang="en-US" sz="1200" b="0" i="0" u="none" strike="noStrike" kern="1200" cap="none" baseline="0" noProof="0" dirty="0">
                <a:solidFill>
                  <a:schemeClr val="tx1"/>
                </a:solidFill>
                <a:latin typeface="Calibri"/>
                <a:ea typeface="Calibri"/>
                <a:cs typeface="Calibri"/>
                <a:sym typeface="Calibri"/>
              </a:rPr>
              <a:t>: Det er </a:t>
            </a:r>
            <a:r>
              <a:rPr lang="en-US" sz="1200" b="0" i="0" u="none" strike="noStrike" kern="1200" cap="none" baseline="0" noProof="0" dirty="0" err="1">
                <a:solidFill>
                  <a:schemeClr val="tx1"/>
                </a:solidFill>
                <a:latin typeface="Calibri"/>
                <a:ea typeface="Calibri"/>
                <a:cs typeface="Calibri"/>
                <a:sym typeface="Calibri"/>
              </a:rPr>
              <a:t>flere</a:t>
            </a:r>
            <a:r>
              <a:rPr lang="en-US" sz="1200" b="0" i="0" u="none" strike="noStrike" kern="1200" cap="none" baseline="0" noProof="0" dirty="0">
                <a:solidFill>
                  <a:schemeClr val="tx1"/>
                </a:solidFill>
                <a:latin typeface="Calibri"/>
                <a:ea typeface="Calibri"/>
                <a:cs typeface="Calibri"/>
                <a:sym typeface="Calibri"/>
              </a:rPr>
              <a:t> </a:t>
            </a:r>
            <a:r>
              <a:rPr lang="en-US" sz="1200" b="0" i="0" u="none" strike="noStrike" kern="1200" cap="none" baseline="0" noProof="0" dirty="0" err="1">
                <a:solidFill>
                  <a:schemeClr val="tx1"/>
                </a:solidFill>
                <a:latin typeface="Calibri"/>
                <a:ea typeface="Calibri"/>
                <a:cs typeface="Calibri"/>
                <a:sym typeface="Calibri"/>
              </a:rPr>
              <a:t>ulike</a:t>
            </a:r>
            <a:r>
              <a:rPr lang="en-US" sz="1200" b="0" i="0" u="none" strike="noStrike" kern="1200" cap="none" baseline="0" noProof="0" dirty="0">
                <a:solidFill>
                  <a:schemeClr val="tx1"/>
                </a:solidFill>
                <a:latin typeface="Calibri"/>
                <a:ea typeface="Calibri"/>
                <a:cs typeface="Calibri"/>
                <a:sym typeface="Calibri"/>
              </a:rPr>
              <a:t> </a:t>
            </a:r>
            <a:r>
              <a:rPr lang="en-US" sz="1200" b="0" i="0" u="none" strike="noStrike" kern="1200" cap="none" baseline="0" noProof="0" dirty="0" err="1">
                <a:solidFill>
                  <a:schemeClr val="tx1"/>
                </a:solidFill>
                <a:latin typeface="Calibri"/>
                <a:ea typeface="Calibri"/>
                <a:cs typeface="Calibri"/>
                <a:sym typeface="Calibri"/>
              </a:rPr>
              <a:t>mulige</a:t>
            </a:r>
            <a:r>
              <a:rPr lang="en-US" sz="1200" b="0" i="0" u="none" strike="noStrike" kern="1200" cap="none" baseline="0" noProof="0" dirty="0">
                <a:solidFill>
                  <a:schemeClr val="tx1"/>
                </a:solidFill>
                <a:latin typeface="Calibri"/>
                <a:ea typeface="Calibri"/>
                <a:cs typeface="Calibri"/>
                <a:sym typeface="Calibri"/>
              </a:rPr>
              <a:t> </a:t>
            </a:r>
            <a:r>
              <a:rPr lang="en-US" sz="1200" b="0" i="0" u="none" strike="noStrike" kern="1200" cap="none" baseline="0" noProof="0" dirty="0" err="1">
                <a:solidFill>
                  <a:schemeClr val="tx1"/>
                </a:solidFill>
                <a:latin typeface="Calibri"/>
                <a:ea typeface="Calibri"/>
                <a:cs typeface="Calibri"/>
                <a:sym typeface="Calibri"/>
              </a:rPr>
              <a:t>årsaker</a:t>
            </a:r>
            <a:r>
              <a:rPr lang="en-US" sz="1200" b="0" i="0" u="none" strike="noStrike" kern="1200" cap="none" baseline="0" noProof="0" dirty="0">
                <a:solidFill>
                  <a:schemeClr val="tx1"/>
                </a:solidFill>
                <a:latin typeface="Calibri"/>
                <a:ea typeface="Calibri"/>
                <a:cs typeface="Calibri"/>
                <a:sym typeface="Calibri"/>
              </a:rPr>
              <a:t> </a:t>
            </a:r>
            <a:r>
              <a:rPr lang="en-US" sz="1200" b="0" i="0" u="none" strike="noStrike" kern="1200" cap="none" baseline="0" noProof="0" dirty="0" err="1">
                <a:solidFill>
                  <a:schemeClr val="tx1"/>
                </a:solidFill>
                <a:latin typeface="Calibri"/>
                <a:ea typeface="Calibri"/>
                <a:cs typeface="Calibri"/>
                <a:sym typeface="Calibri"/>
              </a:rPr>
              <a:t>til</a:t>
            </a:r>
            <a:r>
              <a:rPr lang="en-US" sz="1200" b="0" i="0" u="none" strike="noStrike" kern="1200" cap="none" baseline="0" noProof="0" dirty="0">
                <a:solidFill>
                  <a:schemeClr val="tx1"/>
                </a:solidFill>
                <a:latin typeface="Calibri"/>
                <a:ea typeface="Calibri"/>
                <a:cs typeface="Calibri"/>
                <a:sym typeface="Calibri"/>
              </a:rPr>
              <a:t> </a:t>
            </a:r>
            <a:r>
              <a:rPr lang="en-US" sz="1200" b="0" i="0" u="none" strike="noStrike" kern="1200" cap="none" baseline="0" noProof="0" dirty="0" err="1">
                <a:solidFill>
                  <a:schemeClr val="tx1"/>
                </a:solidFill>
                <a:latin typeface="Calibri"/>
                <a:ea typeface="Calibri"/>
                <a:cs typeface="Calibri"/>
                <a:sym typeface="Calibri"/>
              </a:rPr>
              <a:t>avføringslekkasje</a:t>
            </a:r>
            <a:r>
              <a:rPr lang="en-US" sz="1200" b="0" i="0" u="none" strike="noStrike" kern="1200" cap="none" baseline="0" noProof="0" dirty="0">
                <a:solidFill>
                  <a:schemeClr val="tx1"/>
                </a:solidFill>
                <a:latin typeface="Calibri"/>
                <a:ea typeface="Calibri"/>
                <a:cs typeface="Calibri"/>
                <a:sym typeface="Calibri"/>
              </a:rPr>
              <a:t>, </a:t>
            </a:r>
            <a:r>
              <a:rPr lang="en-US" sz="1200" b="0" i="0" u="none" strike="noStrike" kern="1200" cap="none" baseline="0" noProof="0" dirty="0" err="1">
                <a:solidFill>
                  <a:schemeClr val="tx1"/>
                </a:solidFill>
                <a:latin typeface="Calibri"/>
                <a:ea typeface="Calibri"/>
                <a:cs typeface="Calibri"/>
                <a:sym typeface="Calibri"/>
              </a:rPr>
              <a:t>noen</a:t>
            </a:r>
            <a:r>
              <a:rPr lang="en-US" sz="1200" b="0" i="0" u="none" strike="noStrike" kern="1200" cap="none" baseline="0" noProof="0" dirty="0">
                <a:solidFill>
                  <a:schemeClr val="tx1"/>
                </a:solidFill>
                <a:latin typeface="Calibri"/>
                <a:ea typeface="Calibri"/>
                <a:cs typeface="Calibri"/>
                <a:sym typeface="Calibri"/>
              </a:rPr>
              <a:t> </a:t>
            </a:r>
            <a:r>
              <a:rPr lang="en-US" sz="1200" b="0" i="0" u="none" strike="noStrike" kern="1200" cap="none" baseline="0" noProof="0" dirty="0" err="1">
                <a:solidFill>
                  <a:schemeClr val="tx1"/>
                </a:solidFill>
                <a:latin typeface="Calibri"/>
                <a:ea typeface="Calibri"/>
                <a:cs typeface="Calibri"/>
                <a:sym typeface="Calibri"/>
              </a:rPr>
              <a:t>årsaker</a:t>
            </a:r>
            <a:r>
              <a:rPr lang="en-US" sz="1200" b="0" i="0" u="none" strike="noStrike" kern="1200" cap="none" baseline="0" noProof="0" dirty="0">
                <a:solidFill>
                  <a:schemeClr val="tx1"/>
                </a:solidFill>
                <a:latin typeface="Calibri"/>
                <a:ea typeface="Calibri"/>
                <a:cs typeface="Calibri"/>
                <a:sym typeface="Calibri"/>
              </a:rPr>
              <a:t> </a:t>
            </a:r>
            <a:r>
              <a:rPr lang="en-US" sz="1200" b="0" i="0" u="none" strike="noStrike" kern="1200" cap="none" baseline="0" noProof="0" dirty="0" err="1">
                <a:solidFill>
                  <a:schemeClr val="tx1"/>
                </a:solidFill>
                <a:latin typeface="Calibri"/>
                <a:ea typeface="Calibri"/>
                <a:cs typeface="Calibri"/>
                <a:sym typeface="Calibri"/>
              </a:rPr>
              <a:t>kan</a:t>
            </a:r>
            <a:r>
              <a:rPr lang="en-US" sz="1200" b="0" i="0" u="none" strike="noStrike" kern="1200" cap="none" baseline="0" noProof="0" dirty="0">
                <a:solidFill>
                  <a:schemeClr val="tx1"/>
                </a:solidFill>
                <a:latin typeface="Calibri"/>
                <a:ea typeface="Calibri"/>
                <a:cs typeface="Calibri"/>
                <a:sym typeface="Calibri"/>
              </a:rPr>
              <a:t> </a:t>
            </a:r>
            <a:r>
              <a:rPr lang="en-US" sz="1200" b="0" i="0" u="none" strike="noStrike" kern="1200" cap="none" baseline="0" noProof="0" dirty="0" err="1">
                <a:solidFill>
                  <a:schemeClr val="tx1"/>
                </a:solidFill>
                <a:latin typeface="Calibri"/>
                <a:ea typeface="Calibri"/>
                <a:cs typeface="Calibri"/>
                <a:sym typeface="Calibri"/>
              </a:rPr>
              <a:t>være</a:t>
            </a:r>
            <a:r>
              <a:rPr lang="en-US" sz="1200" b="0" i="0" u="none" strike="noStrike" kern="1200" cap="none" baseline="0" noProof="0" dirty="0">
                <a:solidFill>
                  <a:schemeClr val="tx1"/>
                </a:solidFill>
                <a:latin typeface="Calibri"/>
                <a:ea typeface="Calibri"/>
                <a:cs typeface="Calibri"/>
                <a:sym typeface="Calibri"/>
              </a:rPr>
              <a:t> på </a:t>
            </a:r>
            <a:r>
              <a:rPr lang="en-US" sz="1200" b="0" i="0" u="none" strike="noStrike" kern="1200" cap="none" baseline="0" noProof="0" dirty="0" err="1">
                <a:solidFill>
                  <a:schemeClr val="tx1"/>
                </a:solidFill>
                <a:latin typeface="Calibri"/>
                <a:ea typeface="Calibri"/>
                <a:cs typeface="Calibri"/>
                <a:sym typeface="Calibri"/>
              </a:rPr>
              <a:t>grunn</a:t>
            </a:r>
            <a:r>
              <a:rPr lang="en-US" sz="1200" b="0" i="0" u="none" strike="noStrike" kern="1200" cap="none" baseline="0" noProof="0" dirty="0">
                <a:solidFill>
                  <a:schemeClr val="tx1"/>
                </a:solidFill>
                <a:latin typeface="Calibri"/>
                <a:ea typeface="Calibri"/>
                <a:cs typeface="Calibri"/>
                <a:sym typeface="Calibri"/>
              </a:rPr>
              <a:t> av </a:t>
            </a:r>
            <a:r>
              <a:rPr lang="en-US" sz="1200" b="0" i="0" u="none" strike="noStrike" kern="1200" cap="none" baseline="0" noProof="0" dirty="0" err="1">
                <a:solidFill>
                  <a:schemeClr val="tx1"/>
                </a:solidFill>
                <a:latin typeface="Calibri"/>
                <a:ea typeface="Calibri"/>
                <a:cs typeface="Calibri"/>
                <a:sym typeface="Calibri"/>
              </a:rPr>
              <a:t>underliggende</a:t>
            </a:r>
            <a:r>
              <a:rPr lang="en-US" sz="1200" b="0" i="0" u="none" strike="noStrike" kern="1200" cap="none" baseline="0" noProof="0" dirty="0">
                <a:solidFill>
                  <a:schemeClr val="tx1"/>
                </a:solidFill>
                <a:latin typeface="Calibri"/>
                <a:ea typeface="Calibri"/>
                <a:cs typeface="Calibri"/>
                <a:sym typeface="Calibri"/>
              </a:rPr>
              <a:t> </a:t>
            </a:r>
            <a:r>
              <a:rPr lang="en-US" sz="1200" b="0" i="0" u="none" strike="noStrike" kern="1200" cap="none" baseline="0" noProof="0" dirty="0" err="1">
                <a:solidFill>
                  <a:schemeClr val="tx1"/>
                </a:solidFill>
                <a:latin typeface="Calibri"/>
                <a:ea typeface="Calibri"/>
                <a:cs typeface="Calibri"/>
                <a:sym typeface="Calibri"/>
              </a:rPr>
              <a:t>tilstander</a:t>
            </a:r>
            <a:r>
              <a:rPr lang="en-US" sz="1200" b="0" i="0" u="none" strike="noStrike" kern="1200" cap="none" baseline="0" noProof="0" dirty="0">
                <a:solidFill>
                  <a:schemeClr val="tx1"/>
                </a:solidFill>
                <a:latin typeface="Calibri"/>
                <a:ea typeface="Calibri"/>
                <a:cs typeface="Calibri"/>
                <a:sym typeface="Calibri"/>
              </a:rPr>
              <a:t> </a:t>
            </a:r>
            <a:r>
              <a:rPr lang="en-US" sz="1200" b="0" i="0" u="none" strike="noStrike" kern="1200" cap="none" baseline="0" noProof="0" dirty="0" err="1">
                <a:solidFill>
                  <a:schemeClr val="tx1"/>
                </a:solidFill>
                <a:latin typeface="Calibri"/>
                <a:ea typeface="Calibri"/>
                <a:cs typeface="Calibri"/>
                <a:sym typeface="Calibri"/>
              </a:rPr>
              <a:t>eller</a:t>
            </a:r>
            <a:r>
              <a:rPr lang="en-US" sz="1200" b="0" i="0" u="none" strike="noStrike" kern="1200" cap="none" baseline="0" noProof="0" dirty="0">
                <a:solidFill>
                  <a:schemeClr val="tx1"/>
                </a:solidFill>
                <a:latin typeface="Calibri"/>
                <a:ea typeface="Calibri"/>
                <a:cs typeface="Calibri"/>
                <a:sym typeface="Calibri"/>
              </a:rPr>
              <a:t> </a:t>
            </a:r>
            <a:r>
              <a:rPr lang="en-US" sz="1200" b="0" i="0" u="none" strike="noStrike" kern="1200" cap="none" baseline="0" noProof="0" dirty="0" err="1">
                <a:solidFill>
                  <a:schemeClr val="tx1"/>
                </a:solidFill>
                <a:latin typeface="Calibri"/>
                <a:ea typeface="Calibri"/>
                <a:cs typeface="Calibri"/>
                <a:sym typeface="Calibri"/>
              </a:rPr>
              <a:t>dysfunksjoner</a:t>
            </a:r>
            <a:r>
              <a:rPr lang="en-US" sz="1200" b="0" i="0" u="none" strike="noStrike" kern="1200" cap="none" baseline="0" noProof="0" dirty="0">
                <a:solidFill>
                  <a:schemeClr val="tx1"/>
                </a:solidFill>
                <a:latin typeface="Calibri"/>
                <a:ea typeface="Calibri"/>
                <a:cs typeface="Calibri"/>
                <a:sym typeface="Calibri"/>
              </a:rPr>
              <a:t>.</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i="0" u="none" strike="noStrike" kern="1200" cap="none" baseline="0" noProof="0" dirty="0">
              <a:solidFill>
                <a:schemeClr val="tx1"/>
              </a:solidFill>
              <a:latin typeface="Calibri"/>
              <a:ea typeface="Calibri"/>
              <a:cs typeface="Calibri"/>
              <a:sym typeface="Calibri"/>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nb-NO" sz="1200" b="0" i="0" u="none" strike="noStrike" kern="1200" cap="none" baseline="0" noProof="0" dirty="0">
                <a:solidFill>
                  <a:schemeClr val="tx1"/>
                </a:solidFill>
                <a:latin typeface="Calibri"/>
                <a:ea typeface="Calibri"/>
                <a:cs typeface="Calibri"/>
                <a:sym typeface="Calibri"/>
              </a:rPr>
              <a:t>Det er flere kliniske tilstander som kan gi avføringslekkasje, så vel som funksjonelle tarmsykdommer (</a:t>
            </a:r>
            <a:r>
              <a:rPr lang="nb-NO" sz="1200" b="0" i="0" u="none" strike="noStrike" kern="1200" cap="none" baseline="0" noProof="0" dirty="0" err="1">
                <a:solidFill>
                  <a:schemeClr val="tx1"/>
                </a:solidFill>
                <a:latin typeface="Calibri"/>
                <a:ea typeface="Calibri"/>
                <a:cs typeface="Calibri"/>
                <a:sym typeface="Calibri"/>
              </a:rPr>
              <a:t>FBDs</a:t>
            </a:r>
            <a:r>
              <a:rPr lang="nb-NO" sz="1200" b="0" i="0" u="none" strike="noStrike" kern="1200" cap="none" baseline="0" noProof="0" dirty="0">
                <a:solidFill>
                  <a:schemeClr val="tx1"/>
                </a:solidFill>
                <a:latin typeface="Calibri"/>
                <a:ea typeface="Calibri"/>
                <a:cs typeface="Calibri"/>
                <a:sym typeface="Calibri"/>
              </a:rPr>
              <a:t>) som ikke har andre kliniske tilstander som forårsaker avføringslekkasje. For pasienter med </a:t>
            </a:r>
            <a:r>
              <a:rPr lang="nb-NO" sz="1200" b="0" i="0" u="none" strike="noStrike" kern="1200" cap="none" baseline="0" noProof="0" dirty="0" err="1">
                <a:solidFill>
                  <a:schemeClr val="tx1"/>
                </a:solidFill>
                <a:latin typeface="Calibri"/>
                <a:ea typeface="Calibri"/>
                <a:cs typeface="Calibri"/>
                <a:sym typeface="Calibri"/>
              </a:rPr>
              <a:t>nevrogen</a:t>
            </a:r>
            <a:r>
              <a:rPr lang="nb-NO" sz="1200" b="0" i="0" u="none" strike="noStrike" kern="1200" cap="none" baseline="0" noProof="0" dirty="0">
                <a:solidFill>
                  <a:schemeClr val="tx1"/>
                </a:solidFill>
                <a:latin typeface="Calibri"/>
                <a:ea typeface="Calibri"/>
                <a:cs typeface="Calibri"/>
                <a:sym typeface="Calibri"/>
              </a:rPr>
              <a:t> tarmdysfunksjon (NBD) kan avføringslekkasje være et eget symptom på eller ses sammen med obstipasjon. Medfødte misdannelser som </a:t>
            </a:r>
            <a:r>
              <a:rPr lang="nb-NO" sz="1200" b="0" i="0" u="none" strike="noStrike" kern="1200" cap="none" baseline="0" noProof="0" dirty="0" err="1">
                <a:solidFill>
                  <a:schemeClr val="tx1"/>
                </a:solidFill>
                <a:latin typeface="Calibri"/>
                <a:ea typeface="Calibri"/>
                <a:cs typeface="Calibri"/>
                <a:sym typeface="Calibri"/>
              </a:rPr>
              <a:t>anorektale</a:t>
            </a:r>
            <a:r>
              <a:rPr lang="nb-NO" sz="1200" b="0" i="0" u="none" strike="noStrike" kern="1200" cap="none" baseline="0" noProof="0" dirty="0">
                <a:solidFill>
                  <a:schemeClr val="tx1"/>
                </a:solidFill>
                <a:latin typeface="Calibri"/>
                <a:ea typeface="Calibri"/>
                <a:cs typeface="Calibri"/>
                <a:sym typeface="Calibri"/>
              </a:rPr>
              <a:t> misdannelser (ARM), </a:t>
            </a:r>
            <a:r>
              <a:rPr lang="nb-NO" sz="1200" b="0" i="0" u="none" strike="noStrike" kern="1200" cap="none" baseline="0" noProof="0" dirty="0" err="1">
                <a:solidFill>
                  <a:schemeClr val="tx1"/>
                </a:solidFill>
                <a:latin typeface="Calibri"/>
                <a:ea typeface="Calibri"/>
                <a:cs typeface="Calibri"/>
                <a:sym typeface="Calibri"/>
              </a:rPr>
              <a:t>spina</a:t>
            </a:r>
            <a:r>
              <a:rPr lang="nb-NO" sz="1200" b="0" i="0" u="none" strike="noStrike" kern="1200" cap="none" baseline="0" noProof="0" dirty="0">
                <a:solidFill>
                  <a:schemeClr val="tx1"/>
                </a:solidFill>
                <a:latin typeface="Calibri"/>
                <a:ea typeface="Calibri"/>
                <a:cs typeface="Calibri"/>
                <a:sym typeface="Calibri"/>
              </a:rPr>
              <a:t> </a:t>
            </a:r>
            <a:r>
              <a:rPr lang="nb-NO" sz="1200" b="0" i="0" u="none" strike="noStrike" kern="1200" cap="none" baseline="0" noProof="0" dirty="0" err="1">
                <a:solidFill>
                  <a:schemeClr val="tx1"/>
                </a:solidFill>
                <a:latin typeface="Calibri"/>
                <a:ea typeface="Calibri"/>
                <a:cs typeface="Calibri"/>
                <a:sym typeface="Calibri"/>
              </a:rPr>
              <a:t>bifida</a:t>
            </a:r>
            <a:r>
              <a:rPr lang="nb-NO" sz="1200" b="0" i="0" u="none" strike="noStrike" kern="1200" cap="none" baseline="0" noProof="0" dirty="0">
                <a:solidFill>
                  <a:schemeClr val="tx1"/>
                </a:solidFill>
                <a:latin typeface="Calibri"/>
                <a:ea typeface="Calibri"/>
                <a:cs typeface="Calibri"/>
                <a:sym typeface="Calibri"/>
              </a:rPr>
              <a:t>, analatresi (født uten analkanal) eller </a:t>
            </a:r>
            <a:r>
              <a:rPr lang="nb-NO" sz="1200" b="0" i="0" u="none" strike="noStrike" kern="1200" cap="none" baseline="0" noProof="0" dirty="0" err="1">
                <a:solidFill>
                  <a:schemeClr val="tx1"/>
                </a:solidFill>
                <a:latin typeface="Calibri"/>
                <a:ea typeface="Calibri"/>
                <a:cs typeface="Calibri"/>
                <a:sym typeface="Calibri"/>
              </a:rPr>
              <a:t>Hirshsprungs</a:t>
            </a:r>
            <a:r>
              <a:rPr lang="nb-NO" sz="1200" b="0" i="0" u="none" strike="noStrike" kern="1200" cap="none" baseline="0" noProof="0" dirty="0">
                <a:solidFill>
                  <a:schemeClr val="tx1"/>
                </a:solidFill>
                <a:latin typeface="Calibri"/>
                <a:ea typeface="Calibri"/>
                <a:cs typeface="Calibri"/>
                <a:sym typeface="Calibri"/>
              </a:rPr>
              <a:t> sykdom, kan føre til livslange problemer med tarmbehandling og avføringslekkasje. I bekkenbunns dysfunksjoner som </a:t>
            </a:r>
            <a:r>
              <a:rPr lang="nb-NO" sz="1200" b="0" i="0" u="none" strike="noStrike" kern="1200" cap="none" baseline="0" noProof="0" dirty="0" err="1">
                <a:solidFill>
                  <a:schemeClr val="tx1"/>
                </a:solidFill>
                <a:latin typeface="Calibri"/>
                <a:ea typeface="Calibri"/>
                <a:cs typeface="Calibri"/>
                <a:sym typeface="Calibri"/>
              </a:rPr>
              <a:t>rectocele</a:t>
            </a:r>
            <a:r>
              <a:rPr lang="nb-NO" sz="1200" b="0" i="0" u="none" strike="noStrike" kern="1200" cap="none" baseline="0" noProof="0" dirty="0">
                <a:solidFill>
                  <a:schemeClr val="tx1"/>
                </a:solidFill>
                <a:latin typeface="Calibri"/>
                <a:ea typeface="Calibri"/>
                <a:cs typeface="Calibri"/>
                <a:sym typeface="Calibri"/>
              </a:rPr>
              <a:t> som er en utposning i rektalveggen som samler avføring, som resulterer i kronisk forstoppelse, ufullstendig tømming og avføringslekkasje. Pasienter med LARS har symptomer på </a:t>
            </a:r>
            <a:r>
              <a:rPr lang="nb-NO" sz="1200" b="0" i="0" u="none" strike="noStrike" kern="1200" cap="none" baseline="0" noProof="0" dirty="0" err="1">
                <a:solidFill>
                  <a:schemeClr val="tx1"/>
                </a:solidFill>
                <a:latin typeface="Calibri"/>
                <a:ea typeface="Calibri"/>
                <a:cs typeface="Calibri"/>
                <a:sym typeface="Calibri"/>
              </a:rPr>
              <a:t>urgency</a:t>
            </a:r>
            <a:r>
              <a:rPr lang="nb-NO" sz="1200" b="0" i="0" u="none" strike="noStrike" kern="1200" cap="none" baseline="0" noProof="0" dirty="0">
                <a:solidFill>
                  <a:schemeClr val="tx1"/>
                </a:solidFill>
                <a:latin typeface="Calibri"/>
                <a:ea typeface="Calibri"/>
                <a:cs typeface="Calibri"/>
                <a:sym typeface="Calibri"/>
              </a:rPr>
              <a:t> og avføringslekkasje på grunn av lavt rektalvolum og mulig redusert </a:t>
            </a:r>
            <a:r>
              <a:rPr lang="nb-NO" sz="1200" b="0" i="0" u="none" strike="noStrike" kern="1200" cap="none" baseline="0" noProof="0" dirty="0" err="1">
                <a:solidFill>
                  <a:schemeClr val="tx1"/>
                </a:solidFill>
                <a:latin typeface="Calibri"/>
                <a:ea typeface="Calibri"/>
                <a:cs typeface="Calibri"/>
                <a:sym typeface="Calibri"/>
              </a:rPr>
              <a:t>compliance</a:t>
            </a:r>
            <a:r>
              <a:rPr lang="nb-NO" sz="1200" b="0" i="0" u="none" strike="noStrike" kern="1200" cap="none" baseline="0" noProof="0" dirty="0">
                <a:solidFill>
                  <a:schemeClr val="tx1"/>
                </a:solidFill>
                <a:latin typeface="Calibri"/>
                <a:ea typeface="Calibri"/>
                <a:cs typeface="Calibri"/>
                <a:sym typeface="Calibri"/>
              </a:rPr>
              <a:t> av rektalvegger.</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nb-NO" sz="1200" b="0" i="0" u="none" strike="noStrike" kern="1200" cap="none" baseline="0" noProof="0" dirty="0">
              <a:solidFill>
                <a:schemeClr val="tx1"/>
              </a:solidFill>
              <a:latin typeface="Calibri"/>
              <a:ea typeface="Calibri"/>
              <a:cs typeface="Calibri"/>
              <a:sym typeface="Calibri"/>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nb-NO" sz="1200" b="0" i="0" u="none" strike="noStrike" kern="1200" cap="none" baseline="0" noProof="0" dirty="0">
                <a:solidFill>
                  <a:schemeClr val="tx1"/>
                </a:solidFill>
                <a:latin typeface="Calibri"/>
                <a:ea typeface="Calibri"/>
                <a:cs typeface="Calibri"/>
                <a:sym typeface="Calibri"/>
              </a:rPr>
              <a:t>Dysfunksjon av en eller begge </a:t>
            </a:r>
            <a:r>
              <a:rPr lang="nb-NO" sz="1200" b="0" i="0" u="none" strike="noStrike" kern="1200" cap="none" baseline="0" noProof="0" dirty="0" err="1">
                <a:solidFill>
                  <a:schemeClr val="tx1"/>
                </a:solidFill>
                <a:latin typeface="Calibri"/>
                <a:ea typeface="Calibri"/>
                <a:cs typeface="Calibri"/>
                <a:sym typeface="Calibri"/>
              </a:rPr>
              <a:t>analsfinkter</a:t>
            </a:r>
            <a:r>
              <a:rPr lang="nb-NO" sz="1200" b="0" i="0" u="none" strike="noStrike" kern="1200" cap="none" baseline="0" noProof="0" dirty="0">
                <a:solidFill>
                  <a:schemeClr val="tx1"/>
                </a:solidFill>
                <a:latin typeface="Calibri"/>
                <a:ea typeface="Calibri"/>
                <a:cs typeface="Calibri"/>
                <a:sym typeface="Calibri"/>
              </a:rPr>
              <a:t> musklene refererer til en rift eller skade på musklene rundt analkanalen og kan skyldes traume ved fødsel, anal eller rektal kirurgi som </a:t>
            </a:r>
            <a:r>
              <a:rPr lang="nb-NO" sz="1200" b="0" i="0" u="none" strike="noStrike" kern="1200" cap="none" baseline="0" noProof="0" dirty="0" err="1">
                <a:solidFill>
                  <a:schemeClr val="tx1"/>
                </a:solidFill>
                <a:latin typeface="Calibri"/>
                <a:ea typeface="Calibri"/>
                <a:cs typeface="Calibri"/>
                <a:sym typeface="Calibri"/>
              </a:rPr>
              <a:t>hemoroidektomi</a:t>
            </a:r>
            <a:r>
              <a:rPr lang="nb-NO" sz="1200" b="0" i="0" u="none" strike="noStrike" kern="1200" cap="none" baseline="0" noProof="0" dirty="0">
                <a:solidFill>
                  <a:schemeClr val="tx1"/>
                </a:solidFill>
                <a:latin typeface="Calibri"/>
                <a:ea typeface="Calibri"/>
                <a:cs typeface="Calibri"/>
                <a:sym typeface="Calibri"/>
              </a:rPr>
              <a:t> eller andre traumer i endetarmen. Ved en </a:t>
            </a:r>
            <a:r>
              <a:rPr lang="nb-NO" sz="1200" b="0" i="0" u="none" strike="noStrike" kern="1200" cap="none" baseline="0" noProof="0" dirty="0" err="1">
                <a:solidFill>
                  <a:schemeClr val="tx1"/>
                </a:solidFill>
                <a:latin typeface="Calibri"/>
                <a:ea typeface="Calibri"/>
                <a:cs typeface="Calibri"/>
                <a:sym typeface="Calibri"/>
              </a:rPr>
              <a:t>skadeved</a:t>
            </a:r>
            <a:r>
              <a:rPr lang="nb-NO" sz="1200" b="0" i="0" u="none" strike="noStrike" kern="1200" cap="none" baseline="0" noProof="0" dirty="0">
                <a:solidFill>
                  <a:schemeClr val="tx1"/>
                </a:solidFill>
                <a:latin typeface="Calibri"/>
                <a:ea typeface="Calibri"/>
                <a:cs typeface="Calibri"/>
                <a:sym typeface="Calibri"/>
              </a:rPr>
              <a:t> barnefødsel som resulterer i lukkemuskelskade, kommer symptomene ikke alltid umiddelbart, symptomene kan oppstå senere i livet.</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nb-NO" sz="1200" b="0" i="0" u="none" strike="noStrike" kern="1200" cap="none" baseline="0" noProof="0" dirty="0">
              <a:solidFill>
                <a:schemeClr val="tx1"/>
              </a:solidFill>
              <a:latin typeface="Calibri"/>
              <a:ea typeface="Calibri"/>
              <a:cs typeface="Calibri"/>
              <a:sym typeface="Calibri"/>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nb-NO" sz="1200" b="0" i="0" u="none" strike="noStrike" kern="1200" cap="none" baseline="0" noProof="0" dirty="0">
                <a:solidFill>
                  <a:schemeClr val="tx1"/>
                </a:solidFill>
                <a:latin typeface="Calibri"/>
                <a:ea typeface="Calibri"/>
                <a:cs typeface="Calibri"/>
                <a:sym typeface="Calibri"/>
              </a:rPr>
              <a:t>Faktorer som fysisk mobilitet og kognitiv funksjon kan bli påvirket av aldring, funksjonshemming, demens og bruk av beroligende midler.</a:t>
            </a:r>
            <a:endParaRPr lang="en-US" sz="1200" b="0" i="0" u="none" strike="noStrike" kern="1200" cap="none" baseline="0" noProof="0" dirty="0">
              <a:solidFill>
                <a:schemeClr val="tx1"/>
              </a:solidFill>
              <a:latin typeface="Calibri"/>
              <a:ea typeface="Calibri"/>
              <a:cs typeface="Calibri"/>
              <a:sym typeface="Calibri"/>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noProof="0"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noProof="0"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i="0" u="none" strike="noStrike" kern="1200" cap="none" baseline="0" noProof="0" dirty="0">
              <a:solidFill>
                <a:schemeClr val="tx1"/>
              </a:solidFill>
              <a:latin typeface="Calibri"/>
              <a:ea typeface="Calibri"/>
              <a:cs typeface="Calibri"/>
              <a:sym typeface="Calibri"/>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sv-SE" sz="1200" b="0" i="0" u="none" strike="noStrike" cap="none" smtClean="0">
                <a:solidFill>
                  <a:schemeClr val="dk1"/>
                </a:solidFill>
                <a:latin typeface="Calibri"/>
                <a:ea typeface="Calibri"/>
                <a:cs typeface="Calibri"/>
                <a:sym typeface="Calibri"/>
              </a:rPr>
              <a:t>11</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574642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noProof="0" dirty="0" err="1"/>
              <a:t>Målet</a:t>
            </a:r>
            <a:r>
              <a:rPr lang="en-US" noProof="0" dirty="0"/>
              <a:t> med </a:t>
            </a:r>
            <a:r>
              <a:rPr lang="en-US" noProof="0" dirty="0" err="1"/>
              <a:t>sliden</a:t>
            </a:r>
            <a:r>
              <a:rPr lang="en-US" noProof="0" dirty="0"/>
              <a:t>: </a:t>
            </a:r>
            <a:r>
              <a:rPr lang="en-US" noProof="0" dirty="0" err="1"/>
              <a:t>Hvordan</a:t>
            </a:r>
            <a:r>
              <a:rPr lang="en-US" noProof="0" dirty="0"/>
              <a:t> </a:t>
            </a:r>
            <a:r>
              <a:rPr lang="en-US" noProof="0" dirty="0" err="1"/>
              <a:t>effekten</a:t>
            </a:r>
            <a:r>
              <a:rPr lang="en-US" noProof="0" dirty="0"/>
              <a:t> av </a:t>
            </a:r>
            <a:r>
              <a:rPr lang="en-US" noProof="0" dirty="0" err="1"/>
              <a:t>avføringstyper</a:t>
            </a:r>
            <a:r>
              <a:rPr lang="en-US" noProof="0" dirty="0"/>
              <a:t> </a:t>
            </a:r>
            <a:r>
              <a:rPr lang="en-US" noProof="0" dirty="0" err="1"/>
              <a:t>påvirker</a:t>
            </a:r>
            <a:r>
              <a:rPr lang="en-US" noProof="0" dirty="0"/>
              <a:t> </a:t>
            </a:r>
            <a:r>
              <a:rPr lang="en-US" noProof="0" dirty="0" err="1"/>
              <a:t>avføringslekkasje</a:t>
            </a:r>
            <a:r>
              <a:rPr lang="en-US" noProof="0" dirty="0"/>
              <a:t>.</a:t>
            </a:r>
          </a:p>
          <a:p>
            <a:pPr marL="0" lvl="0" indent="0" algn="l" rtl="0">
              <a:spcBef>
                <a:spcPts val="0"/>
              </a:spcBef>
              <a:spcAft>
                <a:spcPts val="0"/>
              </a:spcAft>
              <a:buNone/>
            </a:pPr>
            <a:endParaRPr lang="en-US" noProof="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nb-NO" noProof="0" dirty="0"/>
              <a:t>Volum og konsistens på innholdet i endetarmen kan påvirkes av tilstander som inflammatorisk tarmsykdom og irritabel tarm-syndrom. Medisiner som påvirker konsistensen av avføring og tømmingen, som avføringsmidler, </a:t>
            </a:r>
            <a:r>
              <a:rPr lang="nb-NO" noProof="0" dirty="0" err="1"/>
              <a:t>antikolinergika</a:t>
            </a:r>
            <a:r>
              <a:rPr lang="nb-NO" noProof="0" dirty="0"/>
              <a:t>, antidepressiva, koffein og muskelavslappende midler kan resultere i avføringslekkasje, så vel som matintoleranse, som intoleranse mot laktose, fruktose eller sorbitol.</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nb-NO" noProof="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nb-NO" noProof="0" dirty="0"/>
              <a:t>Hard avføring og retensjon som resulterer i forstoppelse kan skyldes flere dysfunksjoner eller kliniske tilstander.</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nb-NO" noProof="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nb-NO" noProof="0" dirty="0"/>
              <a:t>I Bristol </a:t>
            </a:r>
            <a:r>
              <a:rPr lang="nb-NO" noProof="0" dirty="0" err="1"/>
              <a:t>Stool</a:t>
            </a:r>
            <a:r>
              <a:rPr lang="nb-NO" noProof="0" dirty="0"/>
              <a:t>-diagrammet er det mest sannsynlig at type 6-7 forårsaker avføringslekkasje så vel som </a:t>
            </a:r>
            <a:r>
              <a:rPr lang="nb-NO" noProof="0" dirty="0" err="1"/>
              <a:t>overflow</a:t>
            </a:r>
            <a:r>
              <a:rPr lang="nb-NO" noProof="0" dirty="0"/>
              <a:t> inkontinens ved type 1.</a:t>
            </a:r>
            <a:endParaRPr lang="en-US" noProof="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noProof="0" dirty="0"/>
          </a:p>
        </p:txBody>
      </p:sp>
      <p:sp>
        <p:nvSpPr>
          <p:cNvPr id="204" name="Google Shape;204;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12</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baseline="0" dirty="0" err="1">
                <a:solidFill>
                  <a:schemeClr val="tx1"/>
                </a:solidFill>
                <a:latin typeface="Calibri"/>
                <a:ea typeface="Calibri"/>
                <a:cs typeface="Calibri"/>
                <a:sym typeface="Calibri"/>
              </a:rPr>
              <a:t>Målet</a:t>
            </a:r>
            <a:r>
              <a:rPr lang="en-US" sz="1200" b="0" i="0" u="none" strike="noStrike" kern="1200" cap="none" baseline="0" dirty="0">
                <a:solidFill>
                  <a:schemeClr val="tx1"/>
                </a:solidFill>
                <a:latin typeface="Calibri"/>
                <a:ea typeface="Calibri"/>
                <a:cs typeface="Calibri"/>
                <a:sym typeface="Calibri"/>
              </a:rPr>
              <a:t> med </a:t>
            </a:r>
            <a:r>
              <a:rPr lang="en-US" sz="1200" b="0" i="0" u="none" strike="noStrike" kern="1200" cap="none" baseline="0" dirty="0" err="1">
                <a:solidFill>
                  <a:schemeClr val="tx1"/>
                </a:solidFill>
                <a:latin typeface="Calibri"/>
                <a:ea typeface="Calibri"/>
                <a:cs typeface="Calibri"/>
                <a:sym typeface="Calibri"/>
              </a:rPr>
              <a:t>sliden</a:t>
            </a:r>
            <a:r>
              <a:rPr lang="en-US" sz="1200" b="0" i="0" u="none" strike="noStrike" kern="1200" cap="none" baseline="0" dirty="0">
                <a:solidFill>
                  <a:schemeClr val="tx1"/>
                </a:solidFill>
                <a:latin typeface="Calibri"/>
                <a:ea typeface="Calibri"/>
                <a:cs typeface="Calibri"/>
                <a:sym typeface="Calibri"/>
              </a:rPr>
              <a:t>: I </a:t>
            </a:r>
            <a:r>
              <a:rPr lang="en-US" sz="1200" b="0" i="0" u="none" strike="noStrike" kern="1200" cap="none" baseline="0" dirty="0" err="1">
                <a:solidFill>
                  <a:schemeClr val="tx1"/>
                </a:solidFill>
                <a:latin typeface="Calibri"/>
                <a:ea typeface="Calibri"/>
                <a:cs typeface="Calibri"/>
                <a:sym typeface="Calibri"/>
              </a:rPr>
              <a:t>tillegg</a:t>
            </a:r>
            <a:r>
              <a:rPr lang="en-US" sz="1200" b="0" i="0" u="none" strike="noStrike" kern="1200" cap="none" baseline="0" dirty="0">
                <a:solidFill>
                  <a:schemeClr val="tx1"/>
                </a:solidFill>
                <a:latin typeface="Calibri"/>
                <a:ea typeface="Calibri"/>
                <a:cs typeface="Calibri"/>
                <a:sym typeface="Calibri"/>
              </a:rPr>
              <a:t> </a:t>
            </a:r>
            <a:r>
              <a:rPr lang="en-US" sz="1200" b="0" i="0" u="none" strike="noStrike" kern="1200" cap="none" baseline="0" dirty="0" err="1">
                <a:solidFill>
                  <a:schemeClr val="tx1"/>
                </a:solidFill>
                <a:latin typeface="Calibri"/>
                <a:ea typeface="Calibri"/>
                <a:cs typeface="Calibri"/>
                <a:sym typeface="Calibri"/>
              </a:rPr>
              <a:t>til</a:t>
            </a:r>
            <a:r>
              <a:rPr lang="en-US" sz="1200" b="0" i="0" u="none" strike="noStrike" kern="1200" cap="none" baseline="0" dirty="0">
                <a:solidFill>
                  <a:schemeClr val="tx1"/>
                </a:solidFill>
                <a:latin typeface="Calibri"/>
                <a:ea typeface="Calibri"/>
                <a:cs typeface="Calibri"/>
                <a:sym typeface="Calibri"/>
              </a:rPr>
              <a:t> </a:t>
            </a:r>
            <a:r>
              <a:rPr lang="en-US" sz="1200" b="0" i="0" u="none" strike="noStrike" kern="1200" cap="none" baseline="0" dirty="0" err="1">
                <a:solidFill>
                  <a:schemeClr val="tx1"/>
                </a:solidFill>
                <a:latin typeface="Calibri"/>
                <a:ea typeface="Calibri"/>
                <a:cs typeface="Calibri"/>
                <a:sym typeface="Calibri"/>
              </a:rPr>
              <a:t>nevnte</a:t>
            </a:r>
            <a:r>
              <a:rPr lang="en-US" sz="1200" b="0" i="0" u="none" strike="noStrike" kern="1200" cap="none" baseline="0" dirty="0">
                <a:solidFill>
                  <a:schemeClr val="tx1"/>
                </a:solidFill>
                <a:latin typeface="Calibri"/>
                <a:ea typeface="Calibri"/>
                <a:cs typeface="Calibri"/>
                <a:sym typeface="Calibri"/>
              </a:rPr>
              <a:t> </a:t>
            </a:r>
            <a:r>
              <a:rPr lang="en-US" sz="1200" b="0" i="0" u="none" strike="noStrike" kern="1200" cap="none" baseline="0" dirty="0" err="1">
                <a:solidFill>
                  <a:schemeClr val="tx1"/>
                </a:solidFill>
                <a:latin typeface="Calibri"/>
                <a:ea typeface="Calibri"/>
                <a:cs typeface="Calibri"/>
                <a:sym typeface="Calibri"/>
              </a:rPr>
              <a:t>årsaker</a:t>
            </a:r>
            <a:r>
              <a:rPr lang="en-US" sz="1200" b="0" i="0" u="none" strike="noStrike" kern="1200" cap="none" baseline="0" dirty="0">
                <a:solidFill>
                  <a:schemeClr val="tx1"/>
                </a:solidFill>
                <a:latin typeface="Calibri"/>
                <a:ea typeface="Calibri"/>
                <a:cs typeface="Calibri"/>
                <a:sym typeface="Calibri"/>
              </a:rPr>
              <a:t>  </a:t>
            </a:r>
            <a:r>
              <a:rPr lang="en-US" sz="1200" b="0" i="0" u="none" strike="noStrike" kern="1200" cap="none" baseline="0" dirty="0" err="1">
                <a:solidFill>
                  <a:schemeClr val="tx1"/>
                </a:solidFill>
                <a:latin typeface="Calibri"/>
                <a:ea typeface="Calibri"/>
                <a:cs typeface="Calibri"/>
                <a:sym typeface="Calibri"/>
              </a:rPr>
              <a:t>finnes</a:t>
            </a:r>
            <a:r>
              <a:rPr lang="en-US" sz="1200" b="0" i="0" u="none" strike="noStrike" kern="1200" cap="none" baseline="0" dirty="0">
                <a:solidFill>
                  <a:schemeClr val="tx1"/>
                </a:solidFill>
                <a:latin typeface="Calibri"/>
                <a:ea typeface="Calibri"/>
                <a:cs typeface="Calibri"/>
                <a:sym typeface="Calibri"/>
              </a:rPr>
              <a:t> det </a:t>
            </a:r>
            <a:r>
              <a:rPr lang="en-US" sz="1200" b="0" i="0" u="none" strike="noStrike" kern="1200" cap="none" baseline="0" dirty="0" err="1">
                <a:solidFill>
                  <a:schemeClr val="tx1"/>
                </a:solidFill>
                <a:latin typeface="Calibri"/>
                <a:ea typeface="Calibri"/>
                <a:cs typeface="Calibri"/>
                <a:sym typeface="Calibri"/>
              </a:rPr>
              <a:t>faktorer</a:t>
            </a:r>
            <a:r>
              <a:rPr lang="en-US" sz="1200" b="0" i="0" u="none" strike="noStrike" kern="1200" cap="none" baseline="0" dirty="0">
                <a:solidFill>
                  <a:schemeClr val="tx1"/>
                </a:solidFill>
                <a:latin typeface="Calibri"/>
                <a:ea typeface="Calibri"/>
                <a:cs typeface="Calibri"/>
                <a:sym typeface="Calibri"/>
              </a:rPr>
              <a:t> </a:t>
            </a:r>
            <a:r>
              <a:rPr lang="en-US" sz="1200" b="0" i="0" u="none" strike="noStrike" kern="1200" cap="none" baseline="0" dirty="0" err="1">
                <a:solidFill>
                  <a:schemeClr val="tx1"/>
                </a:solidFill>
                <a:latin typeface="Calibri"/>
                <a:ea typeface="Calibri"/>
                <a:cs typeface="Calibri"/>
                <a:sym typeface="Calibri"/>
              </a:rPr>
              <a:t>som</a:t>
            </a:r>
            <a:r>
              <a:rPr lang="en-US" sz="1200" b="0" i="0" u="none" strike="noStrike" kern="1200" cap="none" baseline="0" dirty="0">
                <a:solidFill>
                  <a:schemeClr val="tx1"/>
                </a:solidFill>
                <a:latin typeface="Calibri"/>
                <a:ea typeface="Calibri"/>
                <a:cs typeface="Calibri"/>
                <a:sym typeface="Calibri"/>
              </a:rPr>
              <a:t> </a:t>
            </a:r>
            <a:r>
              <a:rPr lang="en-US" sz="1200" b="0" i="0" u="none" strike="noStrike" kern="1200" cap="none" baseline="0" dirty="0" err="1">
                <a:solidFill>
                  <a:schemeClr val="tx1"/>
                </a:solidFill>
                <a:latin typeface="Calibri"/>
                <a:ea typeface="Calibri"/>
                <a:cs typeface="Calibri"/>
                <a:sym typeface="Calibri"/>
              </a:rPr>
              <a:t>kan</a:t>
            </a:r>
            <a:r>
              <a:rPr lang="en-US" sz="1200" b="0" i="0" u="none" strike="noStrike" kern="1200" cap="none" baseline="0" dirty="0">
                <a:solidFill>
                  <a:schemeClr val="tx1"/>
                </a:solidFill>
                <a:latin typeface="Calibri"/>
                <a:ea typeface="Calibri"/>
                <a:cs typeface="Calibri"/>
                <a:sym typeface="Calibri"/>
              </a:rPr>
              <a:t> </a:t>
            </a:r>
            <a:r>
              <a:rPr lang="en-US" sz="1200" b="0" i="0" u="none" strike="noStrike" kern="1200" cap="none" baseline="0" dirty="0" err="1">
                <a:solidFill>
                  <a:schemeClr val="tx1"/>
                </a:solidFill>
                <a:latin typeface="Calibri"/>
                <a:ea typeface="Calibri"/>
                <a:cs typeface="Calibri"/>
                <a:sym typeface="Calibri"/>
              </a:rPr>
              <a:t>øke</a:t>
            </a:r>
            <a:r>
              <a:rPr lang="en-US" sz="1200" b="0" i="0" u="none" strike="noStrike" kern="1200" cap="none" baseline="0" dirty="0">
                <a:solidFill>
                  <a:schemeClr val="tx1"/>
                </a:solidFill>
                <a:latin typeface="Calibri"/>
                <a:ea typeface="Calibri"/>
                <a:cs typeface="Calibri"/>
                <a:sym typeface="Calibri"/>
              </a:rPr>
              <a:t> </a:t>
            </a:r>
            <a:r>
              <a:rPr lang="en-US" sz="1200" b="0" i="0" u="none" strike="noStrike" kern="1200" cap="none" baseline="0" dirty="0" err="1">
                <a:solidFill>
                  <a:schemeClr val="tx1"/>
                </a:solidFill>
                <a:latin typeface="Calibri"/>
                <a:ea typeface="Calibri"/>
                <a:cs typeface="Calibri"/>
                <a:sym typeface="Calibri"/>
              </a:rPr>
              <a:t>risikoen</a:t>
            </a:r>
            <a:r>
              <a:rPr lang="en-US" sz="1200" b="0" i="0" u="none" strike="noStrike" kern="1200" cap="none" baseline="0" dirty="0">
                <a:solidFill>
                  <a:schemeClr val="tx1"/>
                </a:solidFill>
                <a:latin typeface="Calibri"/>
                <a:ea typeface="Calibri"/>
                <a:cs typeface="Calibri"/>
                <a:sym typeface="Calibri"/>
              </a:rPr>
              <a:t> for </a:t>
            </a:r>
            <a:r>
              <a:rPr lang="en-US" sz="1200" b="0" i="0" u="none" strike="noStrike" kern="1200" cap="none" baseline="0" dirty="0" err="1">
                <a:solidFill>
                  <a:schemeClr val="tx1"/>
                </a:solidFill>
                <a:latin typeface="Calibri"/>
                <a:ea typeface="Calibri"/>
                <a:cs typeface="Calibri"/>
                <a:sym typeface="Calibri"/>
              </a:rPr>
              <a:t>avføringslekkasje</a:t>
            </a:r>
            <a:r>
              <a:rPr lang="en-US" sz="1200" b="0" i="0" u="none" strike="noStrike" kern="1200" cap="none" baseline="0" dirty="0">
                <a:solidFill>
                  <a:schemeClr val="tx1"/>
                </a:solidFill>
                <a:latin typeface="Calibri"/>
                <a:ea typeface="Calibri"/>
                <a:cs typeface="Calibri"/>
                <a:sym typeface="Calibri"/>
              </a:rPr>
              <a:t> </a:t>
            </a:r>
            <a:r>
              <a:rPr lang="en-US" sz="1200" b="0" i="0" u="none" strike="noStrike" kern="1200" cap="none" baseline="0" dirty="0" err="1">
                <a:solidFill>
                  <a:schemeClr val="tx1"/>
                </a:solidFill>
                <a:latin typeface="Calibri"/>
                <a:ea typeface="Calibri"/>
                <a:cs typeface="Calibri"/>
                <a:sym typeface="Calibri"/>
              </a:rPr>
              <a:t>eller</a:t>
            </a:r>
            <a:r>
              <a:rPr lang="en-US" sz="1200" b="0" i="0" u="none" strike="noStrike" kern="1200" cap="none" baseline="0" dirty="0">
                <a:solidFill>
                  <a:schemeClr val="tx1"/>
                </a:solidFill>
                <a:latin typeface="Calibri"/>
                <a:ea typeface="Calibri"/>
                <a:cs typeface="Calibri"/>
                <a:sym typeface="Calibri"/>
              </a:rPr>
              <a:t> </a:t>
            </a:r>
            <a:r>
              <a:rPr lang="en-US" sz="1200" b="0" i="0" u="none" strike="noStrike" kern="1200" cap="none" baseline="0" dirty="0" err="1">
                <a:solidFill>
                  <a:schemeClr val="tx1"/>
                </a:solidFill>
                <a:latin typeface="Calibri"/>
                <a:ea typeface="Calibri"/>
                <a:cs typeface="Calibri"/>
                <a:sym typeface="Calibri"/>
              </a:rPr>
              <a:t>være</a:t>
            </a:r>
            <a:r>
              <a:rPr lang="en-US" sz="1200" b="0" i="0" u="none" strike="noStrike" kern="1200" cap="none" baseline="0" dirty="0">
                <a:solidFill>
                  <a:schemeClr val="tx1"/>
                </a:solidFill>
                <a:latin typeface="Calibri"/>
                <a:ea typeface="Calibri"/>
                <a:cs typeface="Calibri"/>
                <a:sym typeface="Calibri"/>
              </a:rPr>
              <a:t> </a:t>
            </a:r>
            <a:r>
              <a:rPr lang="en-US" sz="1200" b="0" i="0" u="none" strike="noStrike" kern="1200" cap="none" baseline="0" dirty="0" err="1">
                <a:solidFill>
                  <a:schemeClr val="tx1"/>
                </a:solidFill>
                <a:latin typeface="Calibri"/>
                <a:ea typeface="Calibri"/>
                <a:cs typeface="Calibri"/>
                <a:sym typeface="Calibri"/>
              </a:rPr>
              <a:t>en</a:t>
            </a:r>
            <a:r>
              <a:rPr lang="en-US" sz="1200" b="0" i="0" u="none" strike="noStrike" kern="1200" cap="none" baseline="0" dirty="0">
                <a:solidFill>
                  <a:schemeClr val="tx1"/>
                </a:solidFill>
                <a:latin typeface="Calibri"/>
                <a:ea typeface="Calibri"/>
                <a:cs typeface="Calibri"/>
                <a:sym typeface="Calibri"/>
              </a:rPr>
              <a:t> </a:t>
            </a:r>
            <a:r>
              <a:rPr lang="en-US" sz="1200" b="0" i="0" u="none" strike="noStrike" kern="1200" cap="none" baseline="0" dirty="0" err="1">
                <a:solidFill>
                  <a:schemeClr val="tx1"/>
                </a:solidFill>
                <a:latin typeface="Calibri"/>
                <a:ea typeface="Calibri"/>
                <a:cs typeface="Calibri"/>
                <a:sym typeface="Calibri"/>
              </a:rPr>
              <a:t>grunn</a:t>
            </a:r>
            <a:r>
              <a:rPr lang="en-US" sz="1200" b="0" i="0" u="none" strike="noStrike" kern="1200" cap="none" baseline="0" dirty="0">
                <a:solidFill>
                  <a:schemeClr val="tx1"/>
                </a:solidFill>
                <a:latin typeface="Calibri"/>
                <a:ea typeface="Calibri"/>
                <a:cs typeface="Calibri"/>
                <a:sym typeface="Calibri"/>
              </a:rPr>
              <a:t> </a:t>
            </a:r>
            <a:r>
              <a:rPr lang="en-US" sz="1200" b="0" i="0" u="none" strike="noStrike" kern="1200" cap="none" baseline="0" dirty="0" err="1">
                <a:solidFill>
                  <a:schemeClr val="tx1"/>
                </a:solidFill>
                <a:latin typeface="Calibri"/>
                <a:ea typeface="Calibri"/>
                <a:cs typeface="Calibri"/>
                <a:sym typeface="Calibri"/>
              </a:rPr>
              <a:t>til</a:t>
            </a:r>
            <a:r>
              <a:rPr lang="en-US" sz="1200" b="0" i="0" u="none" strike="noStrike" kern="1200" cap="none" baseline="0" dirty="0">
                <a:solidFill>
                  <a:schemeClr val="tx1"/>
                </a:solidFill>
                <a:latin typeface="Calibri"/>
                <a:ea typeface="Calibri"/>
                <a:cs typeface="Calibri"/>
                <a:sym typeface="Calibri"/>
              </a:rPr>
              <a:t> å </a:t>
            </a:r>
            <a:r>
              <a:rPr lang="en-US" sz="1200" b="0" i="0" u="none" strike="noStrike" kern="1200" cap="none" baseline="0" dirty="0" err="1">
                <a:solidFill>
                  <a:schemeClr val="tx1"/>
                </a:solidFill>
                <a:latin typeface="Calibri"/>
                <a:ea typeface="Calibri"/>
                <a:cs typeface="Calibri"/>
                <a:sym typeface="Calibri"/>
              </a:rPr>
              <a:t>spørre</a:t>
            </a:r>
            <a:r>
              <a:rPr lang="en-US" sz="1200" b="0" i="0" u="none" strike="noStrike" kern="1200" cap="none" baseline="0" dirty="0">
                <a:solidFill>
                  <a:schemeClr val="tx1"/>
                </a:solidFill>
                <a:latin typeface="Calibri"/>
                <a:ea typeface="Calibri"/>
                <a:cs typeface="Calibri"/>
                <a:sym typeface="Calibri"/>
              </a:rPr>
              <a:t> om </a:t>
            </a:r>
            <a:r>
              <a:rPr lang="en-US" sz="1200" b="0" i="0" u="none" strike="noStrike" kern="1200" cap="none" baseline="0" dirty="0" err="1">
                <a:solidFill>
                  <a:schemeClr val="tx1"/>
                </a:solidFill>
                <a:latin typeface="Calibri"/>
                <a:ea typeface="Calibri"/>
                <a:cs typeface="Calibri"/>
                <a:sym typeface="Calibri"/>
              </a:rPr>
              <a:t>avføringslekkasje</a:t>
            </a:r>
            <a:r>
              <a:rPr lang="en-US" sz="1200" b="0" i="0" u="none" strike="noStrike" kern="1200" cap="none" baseline="0" dirty="0">
                <a:solidFill>
                  <a:schemeClr val="tx1"/>
                </a:solidFill>
                <a:latin typeface="Calibri"/>
                <a:ea typeface="Calibri"/>
                <a:cs typeface="Calibri"/>
                <a:sym typeface="Calibri"/>
              </a:rPr>
              <a:t>.</a:t>
            </a:r>
          </a:p>
          <a:p>
            <a:endParaRPr lang="en-US" sz="1200" b="0" i="0" u="none" strike="noStrike" kern="1200" cap="none" baseline="0" dirty="0">
              <a:solidFill>
                <a:schemeClr val="tx1"/>
              </a:solidFill>
              <a:latin typeface="Calibri"/>
              <a:ea typeface="Calibri"/>
              <a:cs typeface="Calibri"/>
              <a:sym typeface="Calibri"/>
            </a:endParaRPr>
          </a:p>
          <a:p>
            <a:r>
              <a:rPr lang="en-US" sz="1200" b="0" i="0" u="none" strike="noStrike" kern="1200" cap="none" baseline="0" dirty="0">
                <a:solidFill>
                  <a:schemeClr val="tx1"/>
                </a:solidFill>
                <a:highlight>
                  <a:srgbClr val="FFFF00"/>
                </a:highlight>
                <a:latin typeface="Calibri"/>
                <a:ea typeface="Calibri"/>
                <a:cs typeface="Calibri"/>
                <a:sym typeface="Calibri"/>
              </a:rPr>
              <a:t>There are several risk factors for FI including but not limited to advanced age, depression, chronic diarrhea, rectal urgency, diabetes, urinary incontinence, inactivity, pregnancy, medications, smoking, and obesity </a:t>
            </a:r>
            <a:r>
              <a:rPr lang="sv-SE" sz="1200" b="0" i="0" u="none" strike="noStrike" kern="1200" cap="none" baseline="0" dirty="0">
                <a:solidFill>
                  <a:schemeClr val="tx1"/>
                </a:solidFill>
                <a:highlight>
                  <a:srgbClr val="FFFF00"/>
                </a:highlight>
                <a:latin typeface="Calibri"/>
                <a:ea typeface="Calibri"/>
                <a:cs typeface="Calibri"/>
                <a:sym typeface="Calibri"/>
              </a:rPr>
              <a:t>(</a:t>
            </a:r>
            <a:r>
              <a:rPr lang="en-US" dirty="0">
                <a:highlight>
                  <a:srgbClr val="FFFF00"/>
                </a:highlight>
              </a:rPr>
              <a:t>O’Donnell, Journal for nurse practitioners 2020;16(8))</a:t>
            </a:r>
            <a:r>
              <a:rPr lang="sv-SE" sz="1200" b="0" i="0" u="none" strike="noStrike" kern="1200" cap="none" baseline="0" dirty="0">
                <a:solidFill>
                  <a:schemeClr val="tx1"/>
                </a:solidFill>
                <a:highlight>
                  <a:srgbClr val="FFFF00"/>
                </a:highlight>
                <a:latin typeface="Calibri"/>
                <a:ea typeface="Calibri"/>
                <a:cs typeface="Calibri"/>
                <a:sym typeface="Calibri"/>
              </a:rPr>
              <a:t>.</a:t>
            </a:r>
            <a:endParaRPr lang="en-US" sz="1200" b="0" i="0" u="none" strike="noStrike" kern="1200" cap="none" baseline="0" dirty="0">
              <a:solidFill>
                <a:schemeClr val="tx1"/>
              </a:solidFill>
              <a:highlight>
                <a:srgbClr val="FFFF00"/>
              </a:highlight>
              <a:latin typeface="Calibri"/>
              <a:ea typeface="Calibri"/>
              <a:cs typeface="Calibri"/>
              <a:sym typeface="Calibri"/>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sv-SE" sz="1200" b="0" i="0" u="none" strike="noStrike" cap="none" smtClean="0">
                <a:solidFill>
                  <a:schemeClr val="dk1"/>
                </a:solidFill>
                <a:latin typeface="Calibri"/>
                <a:ea typeface="Calibri"/>
                <a:cs typeface="Calibri"/>
                <a:sym typeface="Calibri"/>
              </a:rPr>
              <a:t>13</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605529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0" name="Google Shape;220;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sv-SE" sz="1200" b="0" i="0" u="none" strike="noStrike" dirty="0">
                <a:solidFill>
                  <a:schemeClr val="dk1"/>
                </a:solidFill>
                <a:latin typeface="Calibri"/>
                <a:ea typeface="Calibri"/>
                <a:cs typeface="Calibri"/>
                <a:sym typeface="Calibri"/>
              </a:rPr>
              <a:t>Målet med sliden: Vise prevalens på avføringslekkasje i generell befolkning</a:t>
            </a:r>
            <a:endParaRPr dirty="0"/>
          </a:p>
          <a:p>
            <a:pPr marL="0" lvl="0" indent="0" algn="l" rtl="0">
              <a:spcBef>
                <a:spcPts val="0"/>
              </a:spcBef>
              <a:spcAft>
                <a:spcPts val="0"/>
              </a:spcAft>
              <a:buNone/>
            </a:pPr>
            <a:endParaRPr sz="1200" b="0" i="0" u="none" strike="noStrik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sv-SE" sz="1200" b="0" i="0" u="none" strike="noStrike" dirty="0">
                <a:solidFill>
                  <a:schemeClr val="dk1"/>
                </a:solidFill>
                <a:latin typeface="Calibri"/>
                <a:ea typeface="Calibri"/>
                <a:cs typeface="Calibri"/>
                <a:sym typeface="Calibri"/>
              </a:rPr>
              <a:t>Pasienter rapporterer ofte ikke symptomene, noe som gjør det vanskelig å dokumentere prevalensen. I en studie med stor populasjon ble det rapportert opptil 1 av 7 med avføringslekkasje, med ingen forskjell mellom menn og kvinner (Menees et al. Gastroenterology 2018). Flere andre studier har vist en høyere prevalens blant kvinner </a:t>
            </a:r>
            <a:r>
              <a:rPr lang="nb-NO" sz="1200" b="0" i="0" u="none" strike="noStrike" dirty="0">
                <a:solidFill>
                  <a:schemeClr val="dk1"/>
                </a:solidFill>
                <a:latin typeface="Calibri"/>
                <a:ea typeface="Calibri"/>
                <a:cs typeface="Calibri"/>
                <a:sym typeface="Calibri"/>
              </a:rPr>
              <a:t>og derfor er populasjonen som antas å være mest berørt av avføringslekkasje postmenopausale kvinner. Hos kvinner som søkte gynekologisk behandling led 28,4 % av avføringslekkasje</a:t>
            </a:r>
            <a:r>
              <a:rPr lang="sv-SE" sz="1200" b="0" i="0" u="none" strike="noStrike" dirty="0">
                <a:solidFill>
                  <a:schemeClr val="dk1"/>
                </a:solidFill>
                <a:latin typeface="Calibri"/>
                <a:ea typeface="Calibri"/>
                <a:cs typeface="Calibri"/>
                <a:sym typeface="Calibri"/>
              </a:rPr>
              <a:t> (</a:t>
            </a:r>
            <a:r>
              <a:rPr lang="sv-SE" dirty="0"/>
              <a:t>Meyer and Richter, Womens Health 2015;11(2)).</a:t>
            </a:r>
            <a:endParaRPr lang="sv-SE" sz="1200" b="0" i="0" u="none" strike="noStrik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lang="sv-SE" sz="1200" b="0" i="0" u="none" strike="noStrik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nb-NO" sz="1200" b="0" i="0" u="none" strike="noStrike" dirty="0">
                <a:solidFill>
                  <a:schemeClr val="dk1"/>
                </a:solidFill>
                <a:latin typeface="Calibri"/>
                <a:ea typeface="Calibri"/>
                <a:cs typeface="Calibri"/>
                <a:sym typeface="Calibri"/>
              </a:rPr>
              <a:t>Aldring er en faktor som viser høyere prevalens, og påvirkningen av avføringslekkasje er spesielt sett hos eldre. Avføringslekkasje  kan imidlertid forekomme i alle aldre, både menn og kvinner. Nyere data fra en stor epidemiologisk verdensomspennende studie viser at 1,6 % av den generelle befolkningen lider av funksjonell avføringslekkasje henhold til Roma IV-kriteriene og ekskluderer underliggende tilstander som organiske eller strukturelle årsaker, operasjoner og inflammatoriske tarmsykdommer. Forskjellen mellom menn og kvinner er nesten ingen, og hvis noen, har det en tendens til å være flere menn som lider av funksjonell avføringslekkasje (</a:t>
            </a:r>
            <a:r>
              <a:rPr lang="nb-NO" sz="1200" b="0" i="0" u="none" strike="noStrike" dirty="0" err="1">
                <a:solidFill>
                  <a:schemeClr val="dk1"/>
                </a:solidFill>
                <a:latin typeface="Calibri"/>
                <a:ea typeface="Calibri"/>
                <a:cs typeface="Calibri"/>
                <a:sym typeface="Calibri"/>
              </a:rPr>
              <a:t>Sperber</a:t>
            </a:r>
            <a:r>
              <a:rPr lang="nb-NO" sz="1200" b="0" i="0" u="none" strike="noStrike" dirty="0">
                <a:solidFill>
                  <a:schemeClr val="dk1"/>
                </a:solidFill>
                <a:latin typeface="Calibri"/>
                <a:ea typeface="Calibri"/>
                <a:cs typeface="Calibri"/>
                <a:sym typeface="Calibri"/>
              </a:rPr>
              <a:t> et al. </a:t>
            </a:r>
            <a:r>
              <a:rPr lang="nb-NO" sz="1200" b="0" i="0" u="none" strike="noStrike" dirty="0" err="1">
                <a:solidFill>
                  <a:schemeClr val="dk1"/>
                </a:solidFill>
                <a:latin typeface="Calibri"/>
                <a:ea typeface="Calibri"/>
                <a:cs typeface="Calibri"/>
                <a:sym typeface="Calibri"/>
              </a:rPr>
              <a:t>Gastroenterology</a:t>
            </a:r>
            <a:r>
              <a:rPr lang="nb-NO" sz="1200" b="0" i="0" u="none" strike="noStrike" dirty="0">
                <a:solidFill>
                  <a:schemeClr val="dk1"/>
                </a:solidFill>
                <a:latin typeface="Calibri"/>
                <a:ea typeface="Calibri"/>
                <a:cs typeface="Calibri"/>
                <a:sym typeface="Calibri"/>
              </a:rPr>
              <a:t> 2020).</a:t>
            </a:r>
          </a:p>
          <a:p>
            <a:pPr marL="0" marR="0" lvl="0" indent="0" algn="l" rtl="0">
              <a:lnSpc>
                <a:spcPct val="100000"/>
              </a:lnSpc>
              <a:spcBef>
                <a:spcPts val="0"/>
              </a:spcBef>
              <a:spcAft>
                <a:spcPts val="0"/>
              </a:spcAft>
              <a:buClr>
                <a:schemeClr val="dk1"/>
              </a:buClr>
              <a:buSzPts val="1200"/>
              <a:buFont typeface="Calibri"/>
              <a:buNone/>
            </a:pPr>
            <a:endParaRPr lang="nb-NO" sz="1200" b="0" i="0" u="none" strike="noStrik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nb-NO" sz="1200" b="0" i="0" u="none" strike="noStrike" dirty="0">
                <a:solidFill>
                  <a:schemeClr val="dk1"/>
                </a:solidFill>
                <a:latin typeface="Calibri"/>
                <a:ea typeface="Calibri"/>
                <a:cs typeface="Calibri"/>
                <a:sym typeface="Calibri"/>
              </a:rPr>
              <a:t>Høyere alder er korrelert med idiopatiske årsaker til avføringslekkasje, og med en aldrende befolkning øker forekomsten av slike symptomer. I en studie på institusjonaliserte eldre har 46 % minst én inkontinensepisode per uke (</a:t>
            </a:r>
            <a:r>
              <a:rPr lang="nb-NO" sz="1200" b="0" i="0" u="none" strike="noStrike" dirty="0" err="1">
                <a:solidFill>
                  <a:schemeClr val="dk1"/>
                </a:solidFill>
                <a:latin typeface="Calibri"/>
                <a:ea typeface="Calibri"/>
                <a:cs typeface="Calibri"/>
                <a:sym typeface="Calibri"/>
              </a:rPr>
              <a:t>Deutekom</a:t>
            </a:r>
            <a:r>
              <a:rPr lang="nb-NO" sz="1200" b="0" i="0" u="none" strike="noStrike" dirty="0">
                <a:solidFill>
                  <a:schemeClr val="dk1"/>
                </a:solidFill>
                <a:latin typeface="Calibri"/>
                <a:ea typeface="Calibri"/>
                <a:cs typeface="Calibri"/>
                <a:sym typeface="Calibri"/>
              </a:rPr>
              <a:t> &amp; Dobben 2015).</a:t>
            </a:r>
            <a:endParaRPr lang="sv-SE" sz="1200" b="0" i="0" u="none" strike="noStrik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lang="sv-SE" sz="1200" b="0" i="0" u="none" strike="noStrike" dirty="0">
              <a:solidFill>
                <a:schemeClr val="dk1"/>
              </a:solidFill>
              <a:latin typeface="Calibri"/>
              <a:ea typeface="Calibri"/>
              <a:cs typeface="Calibri"/>
              <a:sym typeface="Calibri"/>
            </a:endParaRPr>
          </a:p>
          <a:p>
            <a:pPr marL="0" lvl="0" indent="0" algn="l" rtl="0">
              <a:spcBef>
                <a:spcPts val="0"/>
              </a:spcBef>
              <a:spcAft>
                <a:spcPts val="0"/>
              </a:spcAft>
              <a:buNone/>
            </a:pPr>
            <a:endParaRPr sz="1200" b="0" i="0" u="none" strike="noStrike" dirty="0">
              <a:solidFill>
                <a:schemeClr val="dk1"/>
              </a:solidFill>
              <a:latin typeface="Calibri"/>
              <a:ea typeface="Calibri"/>
              <a:cs typeface="Calibri"/>
              <a:sym typeface="Calibri"/>
            </a:endParaRPr>
          </a:p>
        </p:txBody>
      </p:sp>
      <p:sp>
        <p:nvSpPr>
          <p:cNvPr id="234" name="Google Shape;234;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16</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1" name="Google Shape;241;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noProof="0" dirty="0" err="1">
                <a:solidFill>
                  <a:schemeClr val="dk1"/>
                </a:solidFill>
                <a:latin typeface="Calibri"/>
                <a:ea typeface="Calibri"/>
                <a:cs typeface="Calibri"/>
                <a:sym typeface="Calibri"/>
              </a:rPr>
              <a:t>Målet</a:t>
            </a:r>
            <a:r>
              <a:rPr lang="en-US" sz="1200" b="0" i="0" u="none" strike="noStrike" noProof="0" dirty="0">
                <a:solidFill>
                  <a:schemeClr val="dk1"/>
                </a:solidFill>
                <a:latin typeface="Calibri"/>
                <a:ea typeface="Calibri"/>
                <a:cs typeface="Calibri"/>
                <a:sym typeface="Calibri"/>
              </a:rPr>
              <a:t> med </a:t>
            </a:r>
            <a:r>
              <a:rPr lang="en-US" sz="1200" b="0" i="0" u="none" strike="noStrike" noProof="0" dirty="0" err="1">
                <a:solidFill>
                  <a:schemeClr val="dk1"/>
                </a:solidFill>
                <a:latin typeface="Calibri"/>
                <a:ea typeface="Calibri"/>
                <a:cs typeface="Calibri"/>
                <a:sym typeface="Calibri"/>
              </a:rPr>
              <a:t>sliden</a:t>
            </a:r>
            <a:r>
              <a:rPr lang="en-US" sz="1200" b="0" i="0" u="none" strike="noStrike" noProof="0" dirty="0">
                <a:solidFill>
                  <a:schemeClr val="dk1"/>
                </a:solidFill>
                <a:latin typeface="Calibri"/>
                <a:ea typeface="Calibri"/>
                <a:cs typeface="Calibri"/>
                <a:sym typeface="Calibri"/>
              </a:rPr>
              <a:t>: Vise </a:t>
            </a:r>
            <a:r>
              <a:rPr lang="en-US" sz="1200" b="0" i="0" u="none" strike="noStrike" noProof="0" dirty="0" err="1">
                <a:solidFill>
                  <a:schemeClr val="dk1"/>
                </a:solidFill>
                <a:latin typeface="Calibri"/>
                <a:ea typeface="Calibri"/>
                <a:cs typeface="Calibri"/>
                <a:sym typeface="Calibri"/>
              </a:rPr>
              <a:t>prevalensen</a:t>
            </a:r>
            <a:r>
              <a:rPr lang="en-US" sz="1200" b="0" i="0" u="none" strike="noStrike" noProof="0" dirty="0">
                <a:solidFill>
                  <a:schemeClr val="dk1"/>
                </a:solidFill>
                <a:latin typeface="Calibri"/>
                <a:ea typeface="Calibri"/>
                <a:cs typeface="Calibri"/>
                <a:sym typeface="Calibri"/>
              </a:rPr>
              <a:t> av </a:t>
            </a:r>
            <a:r>
              <a:rPr lang="en-US" sz="1200" b="0" i="0" u="none" strike="noStrike" noProof="0" dirty="0" err="1">
                <a:solidFill>
                  <a:schemeClr val="dk1"/>
                </a:solidFill>
                <a:latin typeface="Calibri"/>
                <a:ea typeface="Calibri"/>
                <a:cs typeface="Calibri"/>
                <a:sym typeface="Calibri"/>
              </a:rPr>
              <a:t>avføringslekkasje</a:t>
            </a:r>
            <a:r>
              <a:rPr lang="en-US" sz="1200" b="0" i="0" u="none" strike="noStrike" noProof="0" dirty="0">
                <a:solidFill>
                  <a:schemeClr val="dk1"/>
                </a:solidFill>
                <a:latin typeface="Calibri"/>
                <a:ea typeface="Calibri"/>
                <a:cs typeface="Calibri"/>
                <a:sym typeface="Calibri"/>
              </a:rPr>
              <a:t> </a:t>
            </a:r>
            <a:r>
              <a:rPr lang="en-US" sz="1200" b="0" i="0" u="none" strike="noStrike" noProof="0" dirty="0" err="1">
                <a:solidFill>
                  <a:schemeClr val="dk1"/>
                </a:solidFill>
                <a:latin typeface="Calibri"/>
                <a:ea typeface="Calibri"/>
                <a:cs typeface="Calibri"/>
                <a:sym typeface="Calibri"/>
              </a:rPr>
              <a:t>i</a:t>
            </a:r>
            <a:r>
              <a:rPr lang="en-US" sz="1200" b="0" i="0" u="none" strike="noStrike" noProof="0" dirty="0">
                <a:solidFill>
                  <a:schemeClr val="dk1"/>
                </a:solidFill>
                <a:latin typeface="Calibri"/>
                <a:ea typeface="Calibri"/>
                <a:cs typeface="Calibri"/>
                <a:sym typeface="Calibri"/>
              </a:rPr>
              <a:t> </a:t>
            </a:r>
            <a:r>
              <a:rPr lang="en-US" sz="1200" b="0" i="0" u="none" strike="noStrike" noProof="0" dirty="0" err="1">
                <a:solidFill>
                  <a:schemeClr val="dk1"/>
                </a:solidFill>
                <a:latin typeface="Calibri"/>
                <a:ea typeface="Calibri"/>
                <a:cs typeface="Calibri"/>
                <a:sym typeface="Calibri"/>
              </a:rPr>
              <a:t>spesifikke</a:t>
            </a:r>
            <a:r>
              <a:rPr lang="en-US" sz="1200" b="0" i="0" u="none" strike="noStrike" noProof="0" dirty="0">
                <a:solidFill>
                  <a:schemeClr val="dk1"/>
                </a:solidFill>
                <a:latin typeface="Calibri"/>
                <a:ea typeface="Calibri"/>
                <a:cs typeface="Calibri"/>
                <a:sym typeface="Calibri"/>
              </a:rPr>
              <a:t> </a:t>
            </a:r>
            <a:r>
              <a:rPr lang="en-US" sz="1200" b="0" i="0" u="none" strike="noStrike" noProof="0" dirty="0" err="1">
                <a:solidFill>
                  <a:schemeClr val="dk1"/>
                </a:solidFill>
                <a:latin typeface="Calibri"/>
                <a:ea typeface="Calibri"/>
                <a:cs typeface="Calibri"/>
                <a:sym typeface="Calibri"/>
              </a:rPr>
              <a:t>pasientgrupper</a:t>
            </a:r>
            <a:r>
              <a:rPr lang="en-US" sz="1200" b="0" i="0" u="none" strike="noStrike" noProof="0" dirty="0">
                <a:solidFill>
                  <a:schemeClr val="dk1"/>
                </a:solidFill>
                <a:latin typeface="Calibri"/>
                <a:ea typeface="Calibri"/>
                <a:cs typeface="Calibri"/>
                <a:sym typeface="Calibri"/>
              </a:rPr>
              <a:t>.</a:t>
            </a:r>
          </a:p>
          <a:p>
            <a:pPr marL="0" lvl="0" indent="0" algn="l" rtl="0">
              <a:spcBef>
                <a:spcPts val="0"/>
              </a:spcBef>
              <a:spcAft>
                <a:spcPts val="0"/>
              </a:spcAft>
              <a:buNone/>
            </a:pPr>
            <a:endParaRPr lang="en-US" sz="1200" b="0" i="0" u="none" strike="noStrike" noProof="0" dirty="0">
              <a:solidFill>
                <a:schemeClr val="dk1"/>
              </a:solidFill>
              <a:latin typeface="Calibri"/>
              <a:cs typeface="Calibri"/>
              <a:sym typeface="Calibri"/>
            </a:endParaRPr>
          </a:p>
          <a:p>
            <a:pPr marL="0" lvl="0" indent="0" algn="l" rtl="0">
              <a:spcBef>
                <a:spcPts val="0"/>
              </a:spcBef>
              <a:spcAft>
                <a:spcPts val="0"/>
              </a:spcAft>
              <a:buNone/>
            </a:pPr>
            <a:r>
              <a:rPr lang="nb-NO" noProof="0" dirty="0"/>
              <a:t>For en spesifikk pasientgruppe har opptil 75 % opplevd episoder med avføringslekkasje, som i tilfellet for ryggmargsskadde. Blant pasienter med </a:t>
            </a:r>
            <a:r>
              <a:rPr lang="nb-NO" noProof="0" dirty="0" err="1"/>
              <a:t>Spina</a:t>
            </a:r>
            <a:r>
              <a:rPr lang="nb-NO" noProof="0" dirty="0"/>
              <a:t> </a:t>
            </a:r>
            <a:r>
              <a:rPr lang="nb-NO" noProof="0" dirty="0" err="1"/>
              <a:t>Bifida</a:t>
            </a:r>
            <a:r>
              <a:rPr lang="nb-NO" noProof="0" dirty="0"/>
              <a:t> er alvorlig avføringslekkasje vanlig og er hovedsakelig assosiert med rektale abnormiteter som fravær av følelse i analkanalen eller lavt maksimalt tolererbart volum (</a:t>
            </a:r>
            <a:r>
              <a:rPr lang="nb-NO" noProof="0" dirty="0" err="1"/>
              <a:t>Brochard</a:t>
            </a:r>
            <a:r>
              <a:rPr lang="nb-NO" noProof="0" dirty="0"/>
              <a:t> et al. </a:t>
            </a:r>
            <a:r>
              <a:rPr lang="nb-NO" noProof="0" dirty="0" err="1"/>
              <a:t>Neurourol</a:t>
            </a:r>
            <a:r>
              <a:rPr lang="nb-NO" noProof="0" dirty="0"/>
              <a:t>. </a:t>
            </a:r>
            <a:r>
              <a:rPr lang="nb-NO" noProof="0" dirty="0" err="1"/>
              <a:t>Urodyn</a:t>
            </a:r>
            <a:r>
              <a:rPr lang="nb-NO" noProof="0" dirty="0"/>
              <a:t>. 2018 Mar;37(3)). </a:t>
            </a:r>
            <a:r>
              <a:rPr lang="nb-NO" noProof="0" dirty="0" err="1"/>
              <a:t>Nevrogen</a:t>
            </a:r>
            <a:r>
              <a:rPr lang="nb-NO" noProof="0" dirty="0"/>
              <a:t> tarmdysfunksjon er også sett hos slagpasienter hvor opptil 15 % lider av kronisk avføringslekkasje og hos MS-pasienter har så mange som 50 % har hatt avføringslekkasje på et tidspunkt og 25 % opplever avføringslekkasje kontinuerlig (Emmanuel. F1000Research 2019; </a:t>
            </a:r>
            <a:r>
              <a:rPr lang="nb-NO" noProof="0" dirty="0" err="1"/>
              <a:t>Preziosi</a:t>
            </a:r>
            <a:r>
              <a:rPr lang="nb-NO" noProof="0" dirty="0"/>
              <a:t> et al. Degenerative </a:t>
            </a:r>
            <a:r>
              <a:rPr lang="nb-NO" noProof="0" dirty="0" err="1"/>
              <a:t>Neurological</a:t>
            </a:r>
            <a:r>
              <a:rPr lang="nb-NO" noProof="0" dirty="0"/>
              <a:t> and </a:t>
            </a:r>
            <a:r>
              <a:rPr lang="nb-NO" noProof="0" dirty="0" err="1"/>
              <a:t>Neuromuscular</a:t>
            </a:r>
            <a:r>
              <a:rPr lang="nb-NO" noProof="0" dirty="0"/>
              <a:t> </a:t>
            </a:r>
            <a:r>
              <a:rPr lang="nb-NO" noProof="0" dirty="0" err="1"/>
              <a:t>Disease</a:t>
            </a:r>
            <a:r>
              <a:rPr lang="nb-NO" noProof="0" dirty="0"/>
              <a:t> 2018:8). </a:t>
            </a:r>
            <a:endParaRPr lang="en-US" noProof="0" dirty="0"/>
          </a:p>
          <a:p>
            <a:pPr marL="0" lvl="0" indent="0" algn="l" rtl="0">
              <a:spcBef>
                <a:spcPts val="0"/>
              </a:spcBef>
              <a:spcAft>
                <a:spcPts val="0"/>
              </a:spcAft>
              <a:buNone/>
            </a:pPr>
            <a:endParaRPr lang="en-US" sz="1200" b="0" i="0" u="none" strike="noStrike" noProof="0" dirty="0">
              <a:solidFill>
                <a:schemeClr val="dk1"/>
              </a:solidFill>
              <a:latin typeface="Calibri"/>
              <a:ea typeface="Calibri"/>
              <a:cs typeface="Calibri"/>
              <a:sym typeface="Calibri"/>
            </a:endParaRPr>
          </a:p>
        </p:txBody>
      </p:sp>
      <p:sp>
        <p:nvSpPr>
          <p:cNvPr id="242" name="Google Shape;242;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17</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noProof="0" dirty="0" err="1">
                <a:solidFill>
                  <a:schemeClr val="dk1"/>
                </a:solidFill>
                <a:latin typeface="Calibri"/>
                <a:ea typeface="Calibri"/>
                <a:cs typeface="Calibri"/>
                <a:sym typeface="Calibri"/>
              </a:rPr>
              <a:t>Målet</a:t>
            </a:r>
            <a:r>
              <a:rPr lang="en-US" sz="1200" b="0" i="0" u="none" strike="noStrike" noProof="0" dirty="0">
                <a:solidFill>
                  <a:schemeClr val="dk1"/>
                </a:solidFill>
                <a:latin typeface="Calibri"/>
                <a:ea typeface="Calibri"/>
                <a:cs typeface="Calibri"/>
                <a:sym typeface="Calibri"/>
              </a:rPr>
              <a:t> med </a:t>
            </a:r>
            <a:r>
              <a:rPr lang="en-US" sz="1200" b="0" i="0" u="none" strike="noStrike" noProof="0" dirty="0" err="1">
                <a:solidFill>
                  <a:schemeClr val="dk1"/>
                </a:solidFill>
                <a:latin typeface="Calibri"/>
                <a:ea typeface="Calibri"/>
                <a:cs typeface="Calibri"/>
                <a:sym typeface="Calibri"/>
              </a:rPr>
              <a:t>sliden</a:t>
            </a:r>
            <a:r>
              <a:rPr lang="en-US" sz="1200" b="0" i="0" u="none" strike="noStrike" noProof="0" dirty="0">
                <a:solidFill>
                  <a:schemeClr val="dk1"/>
                </a:solidFill>
                <a:latin typeface="Calibri"/>
                <a:ea typeface="Calibri"/>
                <a:cs typeface="Calibri"/>
                <a:sym typeface="Calibri"/>
              </a:rPr>
              <a:t>: </a:t>
            </a:r>
            <a:r>
              <a:rPr lang="en-US" sz="1200" b="0" i="0" u="none" strike="noStrike" noProof="0" dirty="0" err="1">
                <a:solidFill>
                  <a:schemeClr val="dk1"/>
                </a:solidFill>
                <a:latin typeface="Calibri"/>
                <a:ea typeface="Calibri"/>
                <a:cs typeface="Calibri"/>
                <a:sym typeface="Calibri"/>
              </a:rPr>
              <a:t>Avføringslekkasje</a:t>
            </a:r>
            <a:r>
              <a:rPr lang="en-US" sz="1200" b="0" i="0" u="none" strike="noStrike" noProof="0" dirty="0">
                <a:solidFill>
                  <a:schemeClr val="dk1"/>
                </a:solidFill>
                <a:latin typeface="Calibri"/>
                <a:ea typeface="Calibri"/>
                <a:cs typeface="Calibri"/>
                <a:sym typeface="Calibri"/>
              </a:rPr>
              <a:t> </a:t>
            </a:r>
            <a:r>
              <a:rPr lang="en-US" sz="1200" b="0" i="0" u="none" strike="noStrike" noProof="0" dirty="0" err="1">
                <a:solidFill>
                  <a:schemeClr val="dk1"/>
                </a:solidFill>
                <a:latin typeface="Calibri"/>
                <a:ea typeface="Calibri"/>
                <a:cs typeface="Calibri"/>
                <a:sym typeface="Calibri"/>
              </a:rPr>
              <a:t>påviker</a:t>
            </a:r>
            <a:r>
              <a:rPr lang="en-US" sz="1200" b="0" i="0" u="none" strike="noStrike" noProof="0" dirty="0">
                <a:solidFill>
                  <a:schemeClr val="dk1"/>
                </a:solidFill>
                <a:latin typeface="Calibri"/>
                <a:ea typeface="Calibri"/>
                <a:cs typeface="Calibri"/>
                <a:sym typeface="Calibri"/>
              </a:rPr>
              <a:t> et </a:t>
            </a:r>
            <a:r>
              <a:rPr lang="en-US" sz="1200" b="0" i="0" u="none" strike="noStrike" noProof="0" dirty="0" err="1">
                <a:solidFill>
                  <a:schemeClr val="dk1"/>
                </a:solidFill>
                <a:latin typeface="Calibri"/>
                <a:ea typeface="Calibri"/>
                <a:cs typeface="Calibri"/>
                <a:sym typeface="Calibri"/>
              </a:rPr>
              <a:t>individ</a:t>
            </a:r>
            <a:r>
              <a:rPr lang="en-US" sz="1200" b="0" i="0" u="none" strike="noStrike" noProof="0" dirty="0">
                <a:solidFill>
                  <a:schemeClr val="dk1"/>
                </a:solidFill>
                <a:latin typeface="Calibri"/>
                <a:ea typeface="Calibri"/>
                <a:cs typeface="Calibri"/>
                <a:sym typeface="Calibri"/>
              </a:rPr>
              <a:t> på mange </a:t>
            </a:r>
            <a:r>
              <a:rPr lang="en-US" sz="1200" b="0" i="0" u="none" strike="noStrike" noProof="0" dirty="0" err="1">
                <a:solidFill>
                  <a:schemeClr val="dk1"/>
                </a:solidFill>
                <a:latin typeface="Calibri"/>
                <a:ea typeface="Calibri"/>
                <a:cs typeface="Calibri"/>
                <a:sym typeface="Calibri"/>
              </a:rPr>
              <a:t>ulike</a:t>
            </a:r>
            <a:r>
              <a:rPr lang="en-US" sz="1200" b="0" i="0" u="none" strike="noStrike" noProof="0" dirty="0">
                <a:solidFill>
                  <a:schemeClr val="dk1"/>
                </a:solidFill>
                <a:latin typeface="Calibri"/>
                <a:ea typeface="Calibri"/>
                <a:cs typeface="Calibri"/>
                <a:sym typeface="Calibri"/>
              </a:rPr>
              <a:t> </a:t>
            </a:r>
            <a:r>
              <a:rPr lang="en-US" sz="1200" b="0" i="0" u="none" strike="noStrike" noProof="0" dirty="0" err="1">
                <a:solidFill>
                  <a:schemeClr val="dk1"/>
                </a:solidFill>
                <a:latin typeface="Calibri"/>
                <a:ea typeface="Calibri"/>
                <a:cs typeface="Calibri"/>
                <a:sym typeface="Calibri"/>
              </a:rPr>
              <a:t>måter</a:t>
            </a:r>
            <a:r>
              <a:rPr lang="en-US" sz="1200" b="0" i="0" u="none" strike="noStrike" noProof="0" dirty="0">
                <a:solidFill>
                  <a:schemeClr val="dk1"/>
                </a:solidFill>
                <a:latin typeface="Calibri"/>
                <a:ea typeface="Calibri"/>
                <a:cs typeface="Calibri"/>
                <a:sym typeface="Calibri"/>
              </a:rPr>
              <a:t>.</a:t>
            </a:r>
            <a:endParaRPr lang="en-US" noProof="0" dirty="0"/>
          </a:p>
          <a:p>
            <a:pPr marL="0" lvl="0" indent="0" algn="l" rtl="0">
              <a:spcBef>
                <a:spcPts val="0"/>
              </a:spcBef>
              <a:spcAft>
                <a:spcPts val="0"/>
              </a:spcAft>
              <a:buNone/>
            </a:pPr>
            <a:endParaRPr lang="en-US" sz="1200" b="0" i="0" u="none" strike="noStrike" noProof="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noProof="0" dirty="0" err="1">
                <a:solidFill>
                  <a:schemeClr val="dk1"/>
                </a:solidFill>
                <a:latin typeface="Calibri"/>
                <a:ea typeface="Calibri"/>
                <a:cs typeface="Calibri"/>
                <a:sym typeface="Calibri"/>
              </a:rPr>
              <a:t>Konsekvenser</a:t>
            </a:r>
            <a:r>
              <a:rPr lang="en-US" sz="1200" b="0" i="0" u="none" strike="noStrike" noProof="0" dirty="0">
                <a:solidFill>
                  <a:schemeClr val="dk1"/>
                </a:solidFill>
                <a:latin typeface="Calibri"/>
                <a:ea typeface="Calibri"/>
                <a:cs typeface="Calibri"/>
                <a:sym typeface="Calibri"/>
              </a:rPr>
              <a:t> av </a:t>
            </a:r>
            <a:r>
              <a:rPr lang="en-US" sz="1200" b="0" i="0" u="none" strike="noStrike" noProof="0" dirty="0" err="1">
                <a:solidFill>
                  <a:schemeClr val="dk1"/>
                </a:solidFill>
                <a:latin typeface="Calibri"/>
                <a:ea typeface="Calibri"/>
                <a:cs typeface="Calibri"/>
                <a:sym typeface="Calibri"/>
              </a:rPr>
              <a:t>avføringslekkasje</a:t>
            </a:r>
            <a:r>
              <a:rPr lang="en-US" sz="1200" b="0" i="0" u="none" strike="noStrike" noProof="0" dirty="0">
                <a:solidFill>
                  <a:schemeClr val="dk1"/>
                </a:solidFill>
                <a:latin typeface="Calibri"/>
                <a:ea typeface="Calibri"/>
                <a:cs typeface="Calibri"/>
                <a:sym typeface="Calibri"/>
              </a:rPr>
              <a:t> (Saldana Ruiz &amp; Kaiser, World Journal of Gastroenterology 2017):</a:t>
            </a:r>
            <a:endParaRPr lang="en-US" noProof="0" dirty="0"/>
          </a:p>
          <a:p>
            <a:pPr marL="285750" lvl="0" indent="-285750" algn="l" rtl="0">
              <a:spcBef>
                <a:spcPts val="0"/>
              </a:spcBef>
              <a:spcAft>
                <a:spcPts val="0"/>
              </a:spcAft>
              <a:buClr>
                <a:schemeClr val="dk1"/>
              </a:buClr>
              <a:buSzPts val="1200"/>
              <a:buFont typeface="Calibri"/>
              <a:buAutoNum type="romanUcPeriod"/>
            </a:pPr>
            <a:r>
              <a:rPr lang="en-US" sz="1200" b="0" i="0" u="none" strike="noStrike" noProof="0" dirty="0">
                <a:solidFill>
                  <a:schemeClr val="dk1"/>
                </a:solidFill>
                <a:latin typeface="Calibri"/>
                <a:ea typeface="Calibri"/>
                <a:cs typeface="Calibri"/>
                <a:sym typeface="Calibri"/>
              </a:rPr>
              <a:t>Clinical consequences: the patients may develop secondary medical morbidities, such as skin deterioration, UTIs, maceration </a:t>
            </a:r>
            <a:r>
              <a:rPr lang="en-US" noProof="0" dirty="0"/>
              <a:t>(softening and whitening of skin due to continuous moisture)</a:t>
            </a:r>
            <a:r>
              <a:rPr lang="en-US" sz="1200" b="0" i="0" u="none" strike="noStrike" noProof="0" dirty="0">
                <a:solidFill>
                  <a:schemeClr val="dk1"/>
                </a:solidFill>
                <a:latin typeface="Calibri"/>
                <a:ea typeface="Calibri"/>
                <a:cs typeface="Calibri"/>
                <a:sym typeface="Calibri"/>
              </a:rPr>
              <a:t>; </a:t>
            </a:r>
            <a:endParaRPr lang="en-US" noProof="0" dirty="0"/>
          </a:p>
          <a:p>
            <a:pPr marL="285750" lvl="0" indent="-285750" algn="l" rtl="0">
              <a:spcBef>
                <a:spcPts val="0"/>
              </a:spcBef>
              <a:spcAft>
                <a:spcPts val="0"/>
              </a:spcAft>
              <a:buClr>
                <a:schemeClr val="dk1"/>
              </a:buClr>
              <a:buSzPts val="1200"/>
              <a:buFont typeface="Calibri"/>
              <a:buAutoNum type="romanUcPeriod"/>
            </a:pPr>
            <a:r>
              <a:rPr lang="en-US" sz="1200" b="0" i="0" u="none" strike="noStrike" noProof="0" dirty="0">
                <a:solidFill>
                  <a:schemeClr val="dk1"/>
                </a:solidFill>
                <a:latin typeface="Calibri"/>
                <a:ea typeface="Calibri"/>
                <a:cs typeface="Calibri"/>
                <a:sym typeface="Calibri"/>
              </a:rPr>
              <a:t>There are substantial direct and indirect financial expenses to the patients (i.e. clothes), salary/employment loss, containments;</a:t>
            </a:r>
            <a:endParaRPr lang="en-US" noProof="0" dirty="0"/>
          </a:p>
          <a:p>
            <a:pPr marL="285750" lvl="0" indent="-285750" algn="l" rtl="0">
              <a:spcBef>
                <a:spcPts val="0"/>
              </a:spcBef>
              <a:spcAft>
                <a:spcPts val="0"/>
              </a:spcAft>
              <a:buClr>
                <a:schemeClr val="dk1"/>
              </a:buClr>
              <a:buSzPts val="1200"/>
              <a:buFont typeface="Calibri"/>
              <a:buAutoNum type="romanUcPeriod"/>
            </a:pPr>
            <a:r>
              <a:rPr lang="en-US" sz="1200" b="0" i="0" u="none" strike="noStrike" noProof="0" dirty="0">
                <a:solidFill>
                  <a:schemeClr val="dk1"/>
                </a:solidFill>
                <a:latin typeface="Calibri"/>
                <a:ea typeface="Calibri"/>
                <a:cs typeface="Calibri"/>
                <a:sym typeface="Calibri"/>
              </a:rPr>
              <a:t>And to the society and healthcare in form of productivity loss and healthcare visits;</a:t>
            </a:r>
            <a:endParaRPr lang="en-US" noProof="0" dirty="0"/>
          </a:p>
          <a:p>
            <a:pPr marL="285750" lvl="0" indent="-285750" algn="l" rtl="0">
              <a:spcBef>
                <a:spcPts val="0"/>
              </a:spcBef>
              <a:spcAft>
                <a:spcPts val="0"/>
              </a:spcAft>
              <a:buClr>
                <a:schemeClr val="dk1"/>
              </a:buClr>
              <a:buSzPts val="1200"/>
              <a:buFont typeface="Calibri"/>
              <a:buAutoNum type="romanUcPeriod" startAt="3"/>
            </a:pPr>
            <a:r>
              <a:rPr lang="en-US" sz="1200" b="1" i="0" u="none" strike="noStrike" noProof="0" dirty="0">
                <a:solidFill>
                  <a:schemeClr val="dk1"/>
                </a:solidFill>
                <a:latin typeface="Calibri"/>
                <a:ea typeface="Calibri"/>
                <a:cs typeface="Calibri"/>
                <a:sym typeface="Calibri"/>
              </a:rPr>
              <a:t>Most importantly, there is a significant impact on the quality of life</a:t>
            </a:r>
            <a:r>
              <a:rPr lang="en-US" sz="1200" b="0" i="0" u="none" strike="noStrike" noProof="0" dirty="0">
                <a:solidFill>
                  <a:schemeClr val="dk1"/>
                </a:solidFill>
                <a:latin typeface="Calibri"/>
                <a:ea typeface="Calibri"/>
                <a:cs typeface="Calibri"/>
                <a:sym typeface="Calibri"/>
              </a:rPr>
              <a:t>.</a:t>
            </a:r>
            <a:endParaRPr lang="en-US" noProof="0" dirty="0"/>
          </a:p>
          <a:p>
            <a:pPr marL="0" lvl="0" indent="0" algn="l" rtl="0">
              <a:spcBef>
                <a:spcPts val="0"/>
              </a:spcBef>
              <a:spcAft>
                <a:spcPts val="0"/>
              </a:spcAft>
              <a:buClr>
                <a:schemeClr val="dk1"/>
              </a:buClr>
              <a:buSzPts val="1200"/>
              <a:buFont typeface="Calibri"/>
              <a:buNone/>
            </a:pPr>
            <a:endParaRPr lang="en-US" sz="1200" b="0" i="0" u="none" strike="noStrike" noProof="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US" sz="1200" b="0" i="0" u="none" strike="noStrike" noProof="0" dirty="0">
                <a:solidFill>
                  <a:schemeClr val="dk1"/>
                </a:solidFill>
                <a:latin typeface="Calibri"/>
                <a:ea typeface="Calibri"/>
                <a:cs typeface="Calibri"/>
                <a:sym typeface="Calibri"/>
              </a:rPr>
              <a:t>Notably, the quality of life is not limited to the patient but could to a similar degree affect the patient’s significant others. FI can contribute to the loss of the ability to live independently and is a cause of nursing home placements as well (</a:t>
            </a:r>
            <a:r>
              <a:rPr lang="en-US" noProof="0" dirty="0"/>
              <a:t>O’Donnell, Journal for nurse practitioners 2020;16(8))</a:t>
            </a:r>
            <a:r>
              <a:rPr lang="en-US" sz="1200" b="0" i="0" u="none" strike="noStrike" noProof="0" dirty="0">
                <a:solidFill>
                  <a:schemeClr val="dk1"/>
                </a:solidFill>
                <a:latin typeface="Calibri"/>
                <a:ea typeface="Calibri"/>
                <a:cs typeface="Calibri"/>
                <a:sym typeface="Calibri"/>
              </a:rPr>
              <a:t>.</a:t>
            </a:r>
            <a:endParaRPr lang="en-US" noProof="0" dirty="0"/>
          </a:p>
        </p:txBody>
      </p:sp>
      <p:sp>
        <p:nvSpPr>
          <p:cNvPr id="250" name="Google Shape;250;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18</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 name="Google Shape;257;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sv-SE" dirty="0"/>
              <a:t>Målet med sliden: Negativ innvirkning på livskvaliteten er relatert til flere faktorer.</a:t>
            </a:r>
          </a:p>
          <a:p>
            <a:pPr marL="0" lvl="0" indent="0" algn="l" rtl="0">
              <a:spcBef>
                <a:spcPts val="0"/>
              </a:spcBef>
              <a:spcAft>
                <a:spcPts val="0"/>
              </a:spcAft>
              <a:buNone/>
            </a:pPr>
            <a:endParaRPr lang="sv-SE" dirty="0"/>
          </a:p>
          <a:p>
            <a:pPr marL="0" lvl="0" indent="0" algn="l" rtl="0">
              <a:spcBef>
                <a:spcPts val="0"/>
              </a:spcBef>
              <a:spcAft>
                <a:spcPts val="0"/>
              </a:spcAft>
              <a:buNone/>
            </a:pPr>
            <a:r>
              <a:rPr lang="nb-NO" dirty="0"/>
              <a:t>Avføringslekkasje kan påvirke livskvaliteten negativt, og føre til forlegenhet og sosial isolasjon. Avføringslekkasje forekommer oftere hos eldre voksne og er en vanlig årsak til henvisninger til sykehjem, samt øker belastningen for omsorgspersoner og belaster relasjoner. Dessuten kan avføringslekkasje hindre arbeidsevnen for både pasient og omsorgsperson. Og selv om det er mange tilgjengelige behandlinger, gjør de fleste som er berørt av avføringslekkasje selvbehandling og rapporterer ofte ikke symptomene sine til helsepersonell.</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258" name="Google Shape;258;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19</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 name="Google Shape;226;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7" name="Google Shape;227;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20</a:t>
            </a:fld>
            <a:endParaRPr/>
          </a:p>
        </p:txBody>
      </p:sp>
    </p:spTree>
    <p:extLst>
      <p:ext uri="{BB962C8B-B14F-4D97-AF65-F5344CB8AC3E}">
        <p14:creationId xmlns:p14="http://schemas.microsoft.com/office/powerpoint/2010/main" val="13024712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 name="Google Shape;271;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2" name="Google Shape;272;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21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nb-NO" sz="1200" b="0" i="0" u="none" strike="noStrike" noProof="0" dirty="0">
                <a:solidFill>
                  <a:schemeClr val="dk1"/>
                </a:solidFill>
                <a:latin typeface="Calibri"/>
                <a:ea typeface="Calibri"/>
                <a:cs typeface="Calibri"/>
                <a:sym typeface="Calibri"/>
              </a:rPr>
              <a:t>Hensikten med denne presentasjonen er å gi deg en oversikt over avføringslekkasje, utbredelse og håndtering. Tarmkontinens er en av våre grunnleggende forventninger og et grunnleggende element i livskvalitet. Det gjenspeiler selvfølelsen til å ha på plass en tilstrekkelig persepsjon og kontrollmekanisme for avføring for å ha et bevisst valg av passende tidspunkt, sted og privatliv for å tømme tarmen (</a:t>
            </a:r>
            <a:r>
              <a:rPr lang="nb-NO" sz="1200" b="0" i="0" u="none" strike="noStrike" noProof="0" dirty="0" err="1">
                <a:solidFill>
                  <a:schemeClr val="dk1"/>
                </a:solidFill>
                <a:latin typeface="Calibri"/>
                <a:ea typeface="Calibri"/>
                <a:cs typeface="Calibri"/>
                <a:sym typeface="Calibri"/>
              </a:rPr>
              <a:t>Saldana</a:t>
            </a:r>
            <a:r>
              <a:rPr lang="nb-NO" sz="1200" b="0" i="0" u="none" strike="noStrike" noProof="0" dirty="0">
                <a:solidFill>
                  <a:schemeClr val="dk1"/>
                </a:solidFill>
                <a:latin typeface="Calibri"/>
                <a:ea typeface="Calibri"/>
                <a:cs typeface="Calibri"/>
                <a:sym typeface="Calibri"/>
              </a:rPr>
              <a:t> </a:t>
            </a:r>
            <a:r>
              <a:rPr lang="nb-NO" sz="1200" b="0" i="0" u="none" strike="noStrike" noProof="0" dirty="0" err="1">
                <a:solidFill>
                  <a:schemeClr val="dk1"/>
                </a:solidFill>
                <a:latin typeface="Calibri"/>
                <a:ea typeface="Calibri"/>
                <a:cs typeface="Calibri"/>
                <a:sym typeface="Calibri"/>
              </a:rPr>
              <a:t>Ruiz</a:t>
            </a:r>
            <a:r>
              <a:rPr lang="nb-NO" sz="1200" b="0" i="0" u="none" strike="noStrike" noProof="0" dirty="0">
                <a:solidFill>
                  <a:schemeClr val="dk1"/>
                </a:solidFill>
                <a:latin typeface="Calibri"/>
                <a:ea typeface="Calibri"/>
                <a:cs typeface="Calibri"/>
                <a:sym typeface="Calibri"/>
              </a:rPr>
              <a:t> &amp; Kaiser, World Journal </a:t>
            </a:r>
            <a:r>
              <a:rPr lang="nb-NO" sz="1200" b="0" i="0" u="none" strike="noStrike" noProof="0" dirty="0" err="1">
                <a:solidFill>
                  <a:schemeClr val="dk1"/>
                </a:solidFill>
                <a:latin typeface="Calibri"/>
                <a:ea typeface="Calibri"/>
                <a:cs typeface="Calibri"/>
                <a:sym typeface="Calibri"/>
              </a:rPr>
              <a:t>of</a:t>
            </a:r>
            <a:r>
              <a:rPr lang="nb-NO" sz="1200" b="0" i="0" u="none" strike="noStrike" noProof="0" dirty="0">
                <a:solidFill>
                  <a:schemeClr val="dk1"/>
                </a:solidFill>
                <a:latin typeface="Calibri"/>
                <a:ea typeface="Calibri"/>
                <a:cs typeface="Calibri"/>
                <a:sym typeface="Calibri"/>
              </a:rPr>
              <a:t> </a:t>
            </a:r>
            <a:r>
              <a:rPr lang="nb-NO" sz="1200" b="0" i="0" u="none" strike="noStrike" noProof="0" dirty="0" err="1">
                <a:solidFill>
                  <a:schemeClr val="dk1"/>
                </a:solidFill>
                <a:latin typeface="Calibri"/>
                <a:ea typeface="Calibri"/>
                <a:cs typeface="Calibri"/>
                <a:sym typeface="Calibri"/>
              </a:rPr>
              <a:t>Gastroenterology</a:t>
            </a:r>
            <a:r>
              <a:rPr lang="nb-NO" sz="1200" b="0" i="0" u="none" strike="noStrike" noProof="0" dirty="0">
                <a:solidFill>
                  <a:schemeClr val="dk1"/>
                </a:solidFill>
                <a:latin typeface="Calibri"/>
                <a:ea typeface="Calibri"/>
                <a:cs typeface="Calibri"/>
                <a:sym typeface="Calibri"/>
              </a:rPr>
              <a:t> 2017).</a:t>
            </a:r>
          </a:p>
          <a:p>
            <a:pPr marL="0" marR="0" lvl="0" indent="0" algn="l" rtl="0">
              <a:lnSpc>
                <a:spcPct val="100000"/>
              </a:lnSpc>
              <a:spcBef>
                <a:spcPts val="0"/>
              </a:spcBef>
              <a:spcAft>
                <a:spcPts val="0"/>
              </a:spcAft>
              <a:buClr>
                <a:schemeClr val="dk1"/>
              </a:buClr>
              <a:buSzPts val="1200"/>
              <a:buFont typeface="Calibri"/>
              <a:buNone/>
            </a:pPr>
            <a:endParaRPr lang="en-US" sz="1200" b="0" i="0" u="none" strike="noStrike" noProof="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b="0" i="0" u="none" strike="noStrike" noProof="0" dirty="0">
                <a:solidFill>
                  <a:schemeClr val="dk1"/>
                </a:solidFill>
                <a:latin typeface="Calibri"/>
                <a:ea typeface="Calibri"/>
                <a:cs typeface="Calibri"/>
                <a:sym typeface="Calibri"/>
              </a:rPr>
              <a:t>Denne </a:t>
            </a:r>
            <a:r>
              <a:rPr lang="en-US" sz="1200" b="0" i="0" u="none" strike="noStrike" noProof="0" dirty="0" err="1">
                <a:solidFill>
                  <a:schemeClr val="dk1"/>
                </a:solidFill>
                <a:latin typeface="Calibri"/>
                <a:ea typeface="Calibri"/>
                <a:cs typeface="Calibri"/>
                <a:sym typeface="Calibri"/>
              </a:rPr>
              <a:t>presentasjonen</a:t>
            </a:r>
            <a:r>
              <a:rPr lang="en-US" sz="1200" b="0" i="0" u="none" strike="noStrike" noProof="0" dirty="0">
                <a:solidFill>
                  <a:schemeClr val="dk1"/>
                </a:solidFill>
                <a:latin typeface="Calibri"/>
                <a:ea typeface="Calibri"/>
                <a:cs typeface="Calibri"/>
                <a:sym typeface="Calibri"/>
              </a:rPr>
              <a:t> er </a:t>
            </a:r>
            <a:r>
              <a:rPr lang="en-US" sz="1200" b="0" i="0" u="none" strike="noStrike" noProof="0" dirty="0" err="1">
                <a:solidFill>
                  <a:schemeClr val="dk1"/>
                </a:solidFill>
                <a:latin typeface="Calibri"/>
                <a:ea typeface="Calibri"/>
                <a:cs typeface="Calibri"/>
                <a:sym typeface="Calibri"/>
              </a:rPr>
              <a:t>gjennomgått</a:t>
            </a:r>
            <a:r>
              <a:rPr lang="en-US" sz="1200" b="0" i="0" u="none" strike="noStrike" noProof="0" dirty="0">
                <a:solidFill>
                  <a:schemeClr val="dk1"/>
                </a:solidFill>
                <a:latin typeface="Calibri"/>
                <a:ea typeface="Calibri"/>
                <a:cs typeface="Calibri"/>
                <a:sym typeface="Calibri"/>
              </a:rPr>
              <a:t> av </a:t>
            </a:r>
            <a:r>
              <a:rPr lang="en-US" sz="1200" b="0" i="0" u="none" strike="noStrike" noProof="0" dirty="0" err="1">
                <a:solidFill>
                  <a:schemeClr val="dk1"/>
                </a:solidFill>
                <a:latin typeface="Calibri"/>
                <a:ea typeface="Calibri"/>
                <a:cs typeface="Calibri"/>
                <a:sym typeface="Calibri"/>
              </a:rPr>
              <a:t>helsepersonell</a:t>
            </a:r>
            <a:r>
              <a:rPr lang="en-US" sz="1200" b="0" i="0" u="none" strike="noStrike" noProof="0" dirty="0">
                <a:solidFill>
                  <a:schemeClr val="dk1"/>
                </a:solidFill>
                <a:latin typeface="Calibri"/>
                <a:ea typeface="Calibri"/>
                <a:cs typeface="Calibri"/>
                <a:sym typeface="Calibri"/>
              </a:rPr>
              <a:t>.</a:t>
            </a:r>
          </a:p>
          <a:p>
            <a:pPr marL="0" lvl="0" indent="0" algn="l" rtl="0">
              <a:spcBef>
                <a:spcPts val="0"/>
              </a:spcBef>
              <a:spcAft>
                <a:spcPts val="0"/>
              </a:spcAft>
              <a:buNone/>
            </a:pPr>
            <a:endParaRPr lang="en-US" noProof="0" dirty="0"/>
          </a:p>
        </p:txBody>
      </p:sp>
      <p:sp>
        <p:nvSpPr>
          <p:cNvPr id="94" name="Google Shape;9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noProof="0" dirty="0" err="1">
                <a:solidFill>
                  <a:schemeClr val="dk1"/>
                </a:solidFill>
                <a:latin typeface="Calibri"/>
                <a:ea typeface="Calibri"/>
                <a:cs typeface="Calibri"/>
                <a:sym typeface="Calibri"/>
              </a:rPr>
              <a:t>Målet</a:t>
            </a:r>
            <a:r>
              <a:rPr lang="en-US" sz="1200" b="0" i="0" u="none" strike="noStrike" noProof="0" dirty="0">
                <a:solidFill>
                  <a:schemeClr val="dk1"/>
                </a:solidFill>
                <a:latin typeface="Calibri"/>
                <a:ea typeface="Calibri"/>
                <a:cs typeface="Calibri"/>
                <a:sym typeface="Calibri"/>
              </a:rPr>
              <a:t> med </a:t>
            </a:r>
            <a:r>
              <a:rPr lang="en-US" sz="1200" b="0" i="0" u="none" strike="noStrike" noProof="0" dirty="0" err="1">
                <a:solidFill>
                  <a:schemeClr val="dk1"/>
                </a:solidFill>
                <a:latin typeface="Calibri"/>
                <a:ea typeface="Calibri"/>
                <a:cs typeface="Calibri"/>
                <a:sym typeface="Calibri"/>
              </a:rPr>
              <a:t>sliden</a:t>
            </a:r>
            <a:r>
              <a:rPr lang="en-US" sz="1200" b="0" i="0" u="none" strike="noStrike" noProof="0" dirty="0">
                <a:solidFill>
                  <a:schemeClr val="dk1"/>
                </a:solidFill>
                <a:latin typeface="Calibri"/>
                <a:ea typeface="Calibri"/>
                <a:cs typeface="Calibri"/>
                <a:sym typeface="Calibri"/>
              </a:rPr>
              <a:t>: Den </a:t>
            </a:r>
            <a:r>
              <a:rPr lang="en-US" sz="1200" b="0" i="0" u="none" strike="noStrike" noProof="0" dirty="0" err="1">
                <a:solidFill>
                  <a:schemeClr val="dk1"/>
                </a:solidFill>
                <a:latin typeface="Calibri"/>
                <a:ea typeface="Calibri"/>
                <a:cs typeface="Calibri"/>
                <a:sym typeface="Calibri"/>
              </a:rPr>
              <a:t>viktigste</a:t>
            </a:r>
            <a:r>
              <a:rPr lang="en-US" sz="1200" b="0" i="0" u="none" strike="noStrike" noProof="0" dirty="0">
                <a:solidFill>
                  <a:schemeClr val="dk1"/>
                </a:solidFill>
                <a:latin typeface="Calibri"/>
                <a:ea typeface="Calibri"/>
                <a:cs typeface="Calibri"/>
                <a:sym typeface="Calibri"/>
              </a:rPr>
              <a:t> </a:t>
            </a:r>
            <a:r>
              <a:rPr lang="en-US" sz="1200" b="0" i="0" u="none" strike="noStrike" noProof="0" dirty="0" err="1">
                <a:solidFill>
                  <a:schemeClr val="dk1"/>
                </a:solidFill>
                <a:latin typeface="Calibri"/>
                <a:ea typeface="Calibri"/>
                <a:cs typeface="Calibri"/>
                <a:sym typeface="Calibri"/>
              </a:rPr>
              <a:t>måten</a:t>
            </a:r>
            <a:r>
              <a:rPr lang="en-US" sz="1200" b="0" i="0" u="none" strike="noStrike" noProof="0" dirty="0">
                <a:solidFill>
                  <a:schemeClr val="dk1"/>
                </a:solidFill>
                <a:latin typeface="Calibri"/>
                <a:ea typeface="Calibri"/>
                <a:cs typeface="Calibri"/>
                <a:sym typeface="Calibri"/>
              </a:rPr>
              <a:t> å </a:t>
            </a:r>
            <a:r>
              <a:rPr lang="en-US" sz="1200" b="0" i="0" u="none" strike="noStrike" noProof="0" dirty="0" err="1">
                <a:solidFill>
                  <a:schemeClr val="dk1"/>
                </a:solidFill>
                <a:latin typeface="Calibri"/>
                <a:ea typeface="Calibri"/>
                <a:cs typeface="Calibri"/>
                <a:sym typeface="Calibri"/>
              </a:rPr>
              <a:t>behandle</a:t>
            </a:r>
            <a:r>
              <a:rPr lang="en-US" sz="1200" b="0" i="0" u="none" strike="noStrike" noProof="0" dirty="0">
                <a:solidFill>
                  <a:schemeClr val="dk1"/>
                </a:solidFill>
                <a:latin typeface="Calibri"/>
                <a:ea typeface="Calibri"/>
                <a:cs typeface="Calibri"/>
                <a:sym typeface="Calibri"/>
              </a:rPr>
              <a:t> </a:t>
            </a:r>
            <a:r>
              <a:rPr lang="en-US" sz="1200" b="0" i="0" u="none" strike="noStrike" noProof="0" dirty="0" err="1">
                <a:solidFill>
                  <a:schemeClr val="dk1"/>
                </a:solidFill>
                <a:latin typeface="Calibri"/>
                <a:ea typeface="Calibri"/>
                <a:cs typeface="Calibri"/>
                <a:sym typeface="Calibri"/>
              </a:rPr>
              <a:t>avføringslekkasje</a:t>
            </a:r>
            <a:r>
              <a:rPr lang="en-US" sz="1200" b="0" i="0" u="none" strike="noStrike" noProof="0" dirty="0">
                <a:solidFill>
                  <a:schemeClr val="dk1"/>
                </a:solidFill>
                <a:latin typeface="Calibri"/>
                <a:ea typeface="Calibri"/>
                <a:cs typeface="Calibri"/>
                <a:sym typeface="Calibri"/>
              </a:rPr>
              <a:t> på er å </a:t>
            </a:r>
            <a:r>
              <a:rPr lang="en-US" sz="1200" b="0" i="0" u="none" strike="noStrike" noProof="0" dirty="0" err="1">
                <a:solidFill>
                  <a:schemeClr val="dk1"/>
                </a:solidFill>
                <a:latin typeface="Calibri"/>
                <a:ea typeface="Calibri"/>
                <a:cs typeface="Calibri"/>
                <a:sym typeface="Calibri"/>
              </a:rPr>
              <a:t>begynne</a:t>
            </a:r>
            <a:r>
              <a:rPr lang="en-US" sz="1200" b="0" i="0" u="none" strike="noStrike" noProof="0" dirty="0">
                <a:solidFill>
                  <a:schemeClr val="dk1"/>
                </a:solidFill>
                <a:latin typeface="Calibri"/>
                <a:ea typeface="Calibri"/>
                <a:cs typeface="Calibri"/>
                <a:sym typeface="Calibri"/>
              </a:rPr>
              <a:t> å </a:t>
            </a:r>
            <a:r>
              <a:rPr lang="en-US" sz="1200" b="0" i="0" u="none" strike="noStrike" noProof="0" dirty="0" err="1">
                <a:solidFill>
                  <a:schemeClr val="dk1"/>
                </a:solidFill>
                <a:latin typeface="Calibri"/>
                <a:ea typeface="Calibri"/>
                <a:cs typeface="Calibri"/>
                <a:sym typeface="Calibri"/>
              </a:rPr>
              <a:t>snakke</a:t>
            </a:r>
            <a:r>
              <a:rPr lang="en-US" sz="1200" b="0" i="0" u="none" strike="noStrike" noProof="0" dirty="0">
                <a:solidFill>
                  <a:schemeClr val="dk1"/>
                </a:solidFill>
                <a:latin typeface="Calibri"/>
                <a:ea typeface="Calibri"/>
                <a:cs typeface="Calibri"/>
                <a:sym typeface="Calibri"/>
              </a:rPr>
              <a:t> om det.</a:t>
            </a:r>
          </a:p>
          <a:p>
            <a:pPr marL="0" lvl="0" indent="0" algn="l" rtl="0">
              <a:spcBef>
                <a:spcPts val="0"/>
              </a:spcBef>
              <a:spcAft>
                <a:spcPts val="0"/>
              </a:spcAft>
              <a:buNone/>
            </a:pPr>
            <a:endParaRPr lang="en-US" sz="1200" b="0" i="0" u="none" strike="noStrike" noProof="0" dirty="0">
              <a:solidFill>
                <a:schemeClr val="dk1"/>
              </a:solidFill>
              <a:latin typeface="Calibri"/>
              <a:cs typeface="Calibri"/>
              <a:sym typeface="Calibri"/>
            </a:endParaRPr>
          </a:p>
          <a:p>
            <a:pPr marL="0" lvl="0" indent="0" algn="l" rtl="0">
              <a:spcBef>
                <a:spcPts val="0"/>
              </a:spcBef>
              <a:spcAft>
                <a:spcPts val="0"/>
              </a:spcAft>
              <a:buNone/>
            </a:pPr>
            <a:r>
              <a:rPr lang="nb-NO" noProof="0" dirty="0"/>
              <a:t>Informasjon om endrede avføringsvaner er et viktig første skritt i å evaluere og behandle avføringslekkasje. Symptomer som forstoppelse og endrede avføringsvaner er vanligvis assosiert med avføringslekkasje, men pasienter rapporterer ofte ikke symptomene. For å kunne håndtere problemene må symptomet gjenkjennes. Mindre enn en tredjedel av pasienter med avføringslekkasje har snakket med helsepersonell om problemene sine. Dette skjer fordi helsepersonell sjelden screener for avføringslekkasje og pasienter ikke frivillig forteller om symptomene sine.</a:t>
            </a:r>
            <a:endParaRPr lang="en-US" noProof="0" dirty="0"/>
          </a:p>
          <a:p>
            <a:pPr marL="0" lvl="0" indent="0" algn="l" rtl="0">
              <a:spcBef>
                <a:spcPts val="0"/>
              </a:spcBef>
              <a:spcAft>
                <a:spcPts val="0"/>
              </a:spcAft>
              <a:buNone/>
            </a:pPr>
            <a:endParaRPr lang="en-US" sz="1200" b="0" i="0" u="none" strike="noStrike" noProof="0" dirty="0">
              <a:solidFill>
                <a:schemeClr val="dk1"/>
              </a:solidFill>
              <a:latin typeface="Calibri"/>
              <a:ea typeface="Calibri"/>
              <a:cs typeface="Calibri"/>
              <a:sym typeface="Calibri"/>
            </a:endParaRPr>
          </a:p>
          <a:p>
            <a:pPr marL="0" lvl="0" indent="0" algn="l" rtl="0">
              <a:spcBef>
                <a:spcPts val="0"/>
              </a:spcBef>
              <a:spcAft>
                <a:spcPts val="0"/>
              </a:spcAft>
              <a:buNone/>
            </a:pPr>
            <a:endParaRPr lang="en-US" noProof="0" dirty="0"/>
          </a:p>
          <a:p>
            <a:pPr marL="0" lvl="0" indent="0" algn="l" rtl="0">
              <a:spcBef>
                <a:spcPts val="0"/>
              </a:spcBef>
              <a:spcAft>
                <a:spcPts val="0"/>
              </a:spcAft>
              <a:buNone/>
            </a:pPr>
            <a:endParaRPr lang="en-US" noProof="0" dirty="0"/>
          </a:p>
          <a:p>
            <a:pPr marL="0" lvl="0" indent="0" algn="l" rtl="0">
              <a:spcBef>
                <a:spcPts val="0"/>
              </a:spcBef>
              <a:spcAft>
                <a:spcPts val="0"/>
              </a:spcAft>
              <a:buNone/>
            </a:pPr>
            <a:endParaRPr lang="en-US" noProof="0" dirty="0"/>
          </a:p>
        </p:txBody>
      </p:sp>
      <p:sp>
        <p:nvSpPr>
          <p:cNvPr id="279" name="Google Shape;279;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22</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noProof="0" dirty="0" err="1">
                <a:solidFill>
                  <a:schemeClr val="dk1"/>
                </a:solidFill>
                <a:latin typeface="Calibri"/>
                <a:ea typeface="Calibri"/>
                <a:cs typeface="Calibri"/>
                <a:sym typeface="Calibri"/>
              </a:rPr>
              <a:t>Målet</a:t>
            </a:r>
            <a:r>
              <a:rPr lang="en-US" sz="1200" b="0" i="0" u="none" strike="noStrike" noProof="0" dirty="0">
                <a:solidFill>
                  <a:schemeClr val="dk1"/>
                </a:solidFill>
                <a:latin typeface="Calibri"/>
                <a:ea typeface="Calibri"/>
                <a:cs typeface="Calibri"/>
                <a:sym typeface="Calibri"/>
              </a:rPr>
              <a:t> med </a:t>
            </a:r>
            <a:r>
              <a:rPr lang="en-US" sz="1200" b="0" i="0" u="none" strike="noStrike" noProof="0" dirty="0" err="1">
                <a:solidFill>
                  <a:schemeClr val="dk1"/>
                </a:solidFill>
                <a:latin typeface="Calibri"/>
                <a:ea typeface="Calibri"/>
                <a:cs typeface="Calibri"/>
                <a:sym typeface="Calibri"/>
              </a:rPr>
              <a:t>sliden</a:t>
            </a:r>
            <a:r>
              <a:rPr lang="en-US" sz="1200" b="0" i="0" u="none" strike="noStrike" noProof="0" dirty="0">
                <a:solidFill>
                  <a:schemeClr val="dk1"/>
                </a:solidFill>
                <a:latin typeface="Calibri"/>
                <a:ea typeface="Calibri"/>
                <a:cs typeface="Calibri"/>
                <a:sym typeface="Calibri"/>
              </a:rPr>
              <a:t>: Det er </a:t>
            </a:r>
            <a:r>
              <a:rPr lang="en-US" sz="1200" b="0" i="0" u="none" strike="noStrike" noProof="0" dirty="0" err="1">
                <a:solidFill>
                  <a:schemeClr val="dk1"/>
                </a:solidFill>
                <a:latin typeface="Calibri"/>
                <a:ea typeface="Calibri"/>
                <a:cs typeface="Calibri"/>
                <a:sym typeface="Calibri"/>
              </a:rPr>
              <a:t>flere</a:t>
            </a:r>
            <a:r>
              <a:rPr lang="en-US" sz="1200" b="0" i="0" u="none" strike="noStrike" noProof="0" dirty="0">
                <a:solidFill>
                  <a:schemeClr val="dk1"/>
                </a:solidFill>
                <a:latin typeface="Calibri"/>
                <a:ea typeface="Calibri"/>
                <a:cs typeface="Calibri"/>
                <a:sym typeface="Calibri"/>
              </a:rPr>
              <a:t> grader av </a:t>
            </a:r>
            <a:r>
              <a:rPr lang="en-US" sz="1200" b="0" i="0" u="none" strike="noStrike" noProof="0" dirty="0" err="1">
                <a:solidFill>
                  <a:schemeClr val="dk1"/>
                </a:solidFill>
                <a:latin typeface="Calibri"/>
                <a:ea typeface="Calibri"/>
                <a:cs typeface="Calibri"/>
                <a:sym typeface="Calibri"/>
              </a:rPr>
              <a:t>avføringslekkasje</a:t>
            </a:r>
            <a:r>
              <a:rPr lang="en-US" sz="1200" b="0" i="0" u="none" strike="noStrike" noProof="0" dirty="0">
                <a:solidFill>
                  <a:schemeClr val="dk1"/>
                </a:solidFill>
                <a:latin typeface="Calibri"/>
                <a:ea typeface="Calibri"/>
                <a:cs typeface="Calibri"/>
                <a:sym typeface="Calibri"/>
              </a:rPr>
              <a:t> og det er </a:t>
            </a:r>
            <a:r>
              <a:rPr lang="en-US" sz="1200" b="0" i="0" u="none" strike="noStrike" noProof="0" dirty="0" err="1">
                <a:solidFill>
                  <a:schemeClr val="dk1"/>
                </a:solidFill>
                <a:latin typeface="Calibri"/>
                <a:ea typeface="Calibri"/>
                <a:cs typeface="Calibri"/>
                <a:sym typeface="Calibri"/>
              </a:rPr>
              <a:t>viktig</a:t>
            </a:r>
            <a:r>
              <a:rPr lang="en-US" sz="1200" b="0" i="0" u="none" strike="noStrike" noProof="0" dirty="0">
                <a:solidFill>
                  <a:schemeClr val="dk1"/>
                </a:solidFill>
                <a:latin typeface="Calibri"/>
                <a:ea typeface="Calibri"/>
                <a:cs typeface="Calibri"/>
                <a:sym typeface="Calibri"/>
              </a:rPr>
              <a:t> </a:t>
            </a:r>
            <a:r>
              <a:rPr lang="nb-NO" sz="1200" b="0" i="0" u="none" strike="noStrike" noProof="0" dirty="0">
                <a:solidFill>
                  <a:schemeClr val="dk1"/>
                </a:solidFill>
                <a:latin typeface="Calibri"/>
                <a:ea typeface="Calibri"/>
                <a:cs typeface="Calibri"/>
                <a:sym typeface="Calibri"/>
              </a:rPr>
              <a:t>å vurdere alvorlighetsgraden for å håndtere tilstanden</a:t>
            </a:r>
            <a:r>
              <a:rPr lang="en-US" sz="1200" b="0" i="0" u="none" strike="noStrike" kern="1200" baseline="0" noProof="0" dirty="0">
                <a:solidFill>
                  <a:schemeClr val="tx1"/>
                </a:solidFill>
                <a:latin typeface="+mn-lt"/>
                <a:ea typeface="+mn-ea"/>
                <a:cs typeface="+mn-cs"/>
              </a:rPr>
              <a:t>.</a:t>
            </a:r>
          </a:p>
          <a:p>
            <a:endParaRPr lang="en-US" sz="1200" b="0" i="0" u="none" strike="noStrike" kern="1200" baseline="0" noProof="0" dirty="0">
              <a:solidFill>
                <a:schemeClr val="tx1"/>
              </a:solidFill>
              <a:latin typeface="+mn-lt"/>
              <a:ea typeface="+mn-ea"/>
              <a:cs typeface="+mn-cs"/>
            </a:endParaRPr>
          </a:p>
          <a:p>
            <a:r>
              <a:rPr lang="en-US" sz="1200" b="0" i="0" u="none" strike="noStrike" kern="1200" baseline="0" noProof="0" dirty="0">
                <a:solidFill>
                  <a:schemeClr val="tx1"/>
                </a:solidFill>
                <a:latin typeface="+mn-lt"/>
                <a:ea typeface="+mn-ea"/>
                <a:cs typeface="+mn-cs"/>
              </a:rPr>
              <a:t>For å </a:t>
            </a:r>
            <a:r>
              <a:rPr lang="en-US" sz="1200" b="0" i="0" u="none" strike="noStrike" kern="1200" baseline="0" noProof="0" dirty="0" err="1">
                <a:solidFill>
                  <a:schemeClr val="tx1"/>
                </a:solidFill>
                <a:latin typeface="+mn-lt"/>
                <a:ea typeface="+mn-ea"/>
                <a:cs typeface="+mn-cs"/>
              </a:rPr>
              <a:t>vurdere</a:t>
            </a:r>
            <a:r>
              <a:rPr lang="en-US" sz="1200" b="0" i="0" u="none" strike="noStrike" kern="1200" baseline="0" noProof="0" dirty="0">
                <a:solidFill>
                  <a:schemeClr val="tx1"/>
                </a:solidFill>
                <a:latin typeface="+mn-lt"/>
                <a:ea typeface="+mn-ea"/>
                <a:cs typeface="+mn-cs"/>
              </a:rPr>
              <a:t> </a:t>
            </a:r>
            <a:r>
              <a:rPr lang="en-US" sz="1200" b="0" i="0" u="none" strike="noStrike" kern="1200" baseline="0" noProof="0" dirty="0" err="1">
                <a:solidFill>
                  <a:schemeClr val="tx1"/>
                </a:solidFill>
                <a:latin typeface="+mn-lt"/>
                <a:ea typeface="+mn-ea"/>
                <a:cs typeface="+mn-cs"/>
              </a:rPr>
              <a:t>alvorlighetsgraden</a:t>
            </a:r>
            <a:r>
              <a:rPr lang="en-US" sz="1200" b="0" i="0" u="none" strike="noStrike" kern="1200" baseline="0" noProof="0" dirty="0">
                <a:solidFill>
                  <a:schemeClr val="tx1"/>
                </a:solidFill>
                <a:latin typeface="+mn-lt"/>
                <a:ea typeface="+mn-ea"/>
                <a:cs typeface="+mn-cs"/>
              </a:rPr>
              <a:t> er det to </a:t>
            </a:r>
            <a:r>
              <a:rPr lang="en-US" sz="1200" b="0" i="0" u="none" strike="noStrike" kern="1200" baseline="0" noProof="0" dirty="0" err="1">
                <a:solidFill>
                  <a:schemeClr val="tx1"/>
                </a:solidFill>
                <a:latin typeface="+mn-lt"/>
                <a:ea typeface="+mn-ea"/>
                <a:cs typeface="+mn-cs"/>
              </a:rPr>
              <a:t>primære</a:t>
            </a:r>
            <a:r>
              <a:rPr lang="en-US" sz="1200" b="0" i="0" u="none" strike="noStrike" kern="1200" baseline="0" noProof="0" dirty="0">
                <a:solidFill>
                  <a:schemeClr val="tx1"/>
                </a:solidFill>
                <a:latin typeface="+mn-lt"/>
                <a:ea typeface="+mn-ea"/>
                <a:cs typeface="+mn-cs"/>
              </a:rPr>
              <a:t> </a:t>
            </a:r>
            <a:r>
              <a:rPr lang="en-US" sz="1200" b="0" i="0" u="none" strike="noStrike" kern="1200" baseline="0" noProof="0" dirty="0" err="1">
                <a:solidFill>
                  <a:schemeClr val="tx1"/>
                </a:solidFill>
                <a:latin typeface="+mn-lt"/>
                <a:ea typeface="+mn-ea"/>
                <a:cs typeface="+mn-cs"/>
              </a:rPr>
              <a:t>domener</a:t>
            </a:r>
            <a:r>
              <a:rPr lang="en-US" sz="1200" b="0" i="0" u="none" strike="noStrike" kern="1200" baseline="0" noProof="0" dirty="0">
                <a:solidFill>
                  <a:schemeClr val="tx1"/>
                </a:solidFill>
                <a:latin typeface="+mn-lt"/>
                <a:ea typeface="+mn-ea"/>
                <a:cs typeface="+mn-cs"/>
              </a:rPr>
              <a:t> </a:t>
            </a:r>
            <a:r>
              <a:rPr lang="en-US" sz="1200" b="0" i="0" u="none" strike="noStrike" kern="1200" baseline="0" noProof="0" dirty="0" err="1">
                <a:solidFill>
                  <a:schemeClr val="tx1"/>
                </a:solidFill>
                <a:latin typeface="+mn-lt"/>
                <a:ea typeface="+mn-ea"/>
                <a:cs typeface="+mn-cs"/>
              </a:rPr>
              <a:t>som</a:t>
            </a:r>
            <a:r>
              <a:rPr lang="en-US" sz="1200" b="0" i="0" u="none" strike="noStrike" kern="1200" baseline="0" noProof="0" dirty="0">
                <a:solidFill>
                  <a:schemeClr val="tx1"/>
                </a:solidFill>
                <a:latin typeface="+mn-lt"/>
                <a:ea typeface="+mn-ea"/>
                <a:cs typeface="+mn-cs"/>
              </a:rPr>
              <a:t> </a:t>
            </a:r>
            <a:r>
              <a:rPr lang="en-US" sz="1200" b="0" i="0" u="none" strike="noStrike" kern="1200" baseline="0" noProof="0" dirty="0" err="1">
                <a:solidFill>
                  <a:schemeClr val="tx1"/>
                </a:solidFill>
                <a:latin typeface="+mn-lt"/>
                <a:ea typeface="+mn-ea"/>
                <a:cs typeface="+mn-cs"/>
              </a:rPr>
              <a:t>vurderes</a:t>
            </a:r>
            <a:r>
              <a:rPr lang="en-US" sz="1200" b="0" i="0" u="none" strike="noStrike" kern="1200" baseline="0" noProof="0" dirty="0">
                <a:solidFill>
                  <a:schemeClr val="tx1"/>
                </a:solidFill>
                <a:latin typeface="+mn-lt"/>
                <a:ea typeface="+mn-ea"/>
                <a:cs typeface="+mn-cs"/>
              </a:rPr>
              <a:t> og det er:</a:t>
            </a:r>
          </a:p>
          <a:p>
            <a:pPr marL="171450" indent="-171450">
              <a:buFontTx/>
              <a:buChar char="-"/>
            </a:pPr>
            <a:r>
              <a:rPr lang="en-US" sz="1200" b="0" i="0" u="none" strike="noStrike" kern="1200" baseline="0" noProof="0" dirty="0" err="1">
                <a:solidFill>
                  <a:schemeClr val="tx1"/>
                </a:solidFill>
                <a:latin typeface="+mn-lt"/>
                <a:ea typeface="+mn-ea"/>
                <a:cs typeface="+mn-cs"/>
              </a:rPr>
              <a:t>Tømming</a:t>
            </a:r>
            <a:r>
              <a:rPr lang="en-US" sz="1200" b="0" i="0" u="none" strike="noStrike" kern="1200" baseline="0" noProof="0" dirty="0">
                <a:solidFill>
                  <a:schemeClr val="tx1"/>
                </a:solidFill>
                <a:latin typeface="+mn-lt"/>
                <a:ea typeface="+mn-ea"/>
                <a:cs typeface="+mn-cs"/>
              </a:rPr>
              <a:t> av </a:t>
            </a:r>
            <a:r>
              <a:rPr lang="en-US" sz="1200" b="0" i="0" u="none" strike="noStrike" kern="1200" baseline="0" noProof="0" dirty="0" err="1">
                <a:solidFill>
                  <a:schemeClr val="tx1"/>
                </a:solidFill>
                <a:latin typeface="+mn-lt"/>
                <a:ea typeface="+mn-ea"/>
                <a:cs typeface="+mn-cs"/>
              </a:rPr>
              <a:t>avføring</a:t>
            </a:r>
            <a:r>
              <a:rPr lang="en-US" sz="1200" b="0" i="0" u="none" strike="noStrike" kern="1200" baseline="0" noProof="0" dirty="0">
                <a:solidFill>
                  <a:schemeClr val="tx1"/>
                </a:solidFill>
                <a:latin typeface="+mn-lt"/>
                <a:ea typeface="+mn-ea"/>
                <a:cs typeface="+mn-cs"/>
              </a:rPr>
              <a:t> – </a:t>
            </a:r>
            <a:r>
              <a:rPr lang="en-US" sz="1200" b="0" i="0" u="none" strike="noStrike" kern="1200" baseline="0" noProof="0" dirty="0" err="1">
                <a:solidFill>
                  <a:schemeClr val="tx1"/>
                </a:solidFill>
                <a:latin typeface="+mn-lt"/>
                <a:ea typeface="+mn-ea"/>
                <a:cs typeface="+mn-cs"/>
              </a:rPr>
              <a:t>hvor</a:t>
            </a:r>
            <a:r>
              <a:rPr lang="en-US" sz="1200" b="0" i="0" u="none" strike="noStrike" kern="1200" baseline="0" noProof="0" dirty="0">
                <a:solidFill>
                  <a:schemeClr val="tx1"/>
                </a:solidFill>
                <a:latin typeface="+mn-lt"/>
                <a:ea typeface="+mn-ea"/>
                <a:cs typeface="+mn-cs"/>
              </a:rPr>
              <a:t> </a:t>
            </a:r>
            <a:r>
              <a:rPr lang="en-US" sz="1200" b="0" i="0" u="none" strike="noStrike" kern="1200" baseline="0" noProof="0" dirty="0" err="1">
                <a:solidFill>
                  <a:schemeClr val="tx1"/>
                </a:solidFill>
                <a:latin typeface="+mn-lt"/>
                <a:ea typeface="+mn-ea"/>
                <a:cs typeface="+mn-cs"/>
              </a:rPr>
              <a:t>hyppigheten</a:t>
            </a:r>
            <a:r>
              <a:rPr lang="en-US" sz="1200" b="0" i="0" u="none" strike="noStrike" kern="1200" baseline="0" noProof="0" dirty="0">
                <a:solidFill>
                  <a:schemeClr val="tx1"/>
                </a:solidFill>
                <a:latin typeface="+mn-lt"/>
                <a:ea typeface="+mn-ea"/>
                <a:cs typeface="+mn-cs"/>
              </a:rPr>
              <a:t> av type og/</a:t>
            </a:r>
            <a:r>
              <a:rPr lang="en-US" sz="1200" b="0" i="0" u="none" strike="noStrike" kern="1200" baseline="0" noProof="0" dirty="0" err="1">
                <a:solidFill>
                  <a:schemeClr val="tx1"/>
                </a:solidFill>
                <a:latin typeface="+mn-lt"/>
                <a:ea typeface="+mn-ea"/>
                <a:cs typeface="+mn-cs"/>
              </a:rPr>
              <a:t>eller</a:t>
            </a:r>
            <a:r>
              <a:rPr lang="en-US" sz="1200" b="0" i="0" u="none" strike="noStrike" kern="1200" baseline="0" noProof="0" dirty="0">
                <a:solidFill>
                  <a:schemeClr val="tx1"/>
                </a:solidFill>
                <a:latin typeface="+mn-lt"/>
                <a:ea typeface="+mn-ea"/>
                <a:cs typeface="+mn-cs"/>
              </a:rPr>
              <a:t> </a:t>
            </a:r>
            <a:r>
              <a:rPr lang="en-US" sz="1200" b="0" i="0" u="none" strike="noStrike" kern="1200" baseline="0" noProof="0" dirty="0" err="1">
                <a:solidFill>
                  <a:schemeClr val="tx1"/>
                </a:solidFill>
                <a:latin typeface="+mn-lt"/>
                <a:ea typeface="+mn-ea"/>
                <a:cs typeface="+mn-cs"/>
              </a:rPr>
              <a:t>mengde</a:t>
            </a:r>
            <a:r>
              <a:rPr lang="en-US" sz="1200" b="0" i="0" u="none" strike="noStrike" kern="1200" baseline="0" noProof="0" dirty="0">
                <a:solidFill>
                  <a:schemeClr val="tx1"/>
                </a:solidFill>
                <a:latin typeface="+mn-lt"/>
                <a:ea typeface="+mn-ea"/>
                <a:cs typeface="+mn-cs"/>
              </a:rPr>
              <a:t> </a:t>
            </a:r>
            <a:r>
              <a:rPr lang="en-US" sz="1200" b="0" i="0" u="none" strike="noStrike" kern="1200" baseline="0" noProof="0" dirty="0" err="1">
                <a:solidFill>
                  <a:schemeClr val="tx1"/>
                </a:solidFill>
                <a:latin typeface="+mn-lt"/>
                <a:ea typeface="+mn-ea"/>
                <a:cs typeface="+mn-cs"/>
              </a:rPr>
              <a:t>vurderes</a:t>
            </a:r>
            <a:endParaRPr lang="en-US" sz="1200" b="0" i="0" u="none" strike="noStrike" kern="1200" baseline="0" noProof="0" dirty="0">
              <a:solidFill>
                <a:schemeClr val="tx1"/>
              </a:solidFill>
              <a:latin typeface="+mn-lt"/>
              <a:ea typeface="+mn-ea"/>
              <a:cs typeface="+mn-cs"/>
            </a:endParaRPr>
          </a:p>
          <a:p>
            <a:pPr marL="171450" indent="-171450">
              <a:buFontTx/>
              <a:buChar char="-"/>
            </a:pPr>
            <a:r>
              <a:rPr lang="en-US" sz="1200" b="0" i="0" u="none" strike="noStrike" kern="1200" baseline="0" noProof="0" dirty="0" err="1">
                <a:solidFill>
                  <a:schemeClr val="tx1"/>
                </a:solidFill>
                <a:latin typeface="+mn-lt"/>
                <a:ea typeface="+mn-ea"/>
                <a:cs typeface="+mn-cs"/>
              </a:rPr>
              <a:t>Påvirkning</a:t>
            </a:r>
            <a:r>
              <a:rPr lang="en-US" sz="1200" b="0" i="0" u="none" strike="noStrike" kern="1200" baseline="0" noProof="0" dirty="0">
                <a:solidFill>
                  <a:schemeClr val="tx1"/>
                </a:solidFill>
                <a:latin typeface="+mn-lt"/>
                <a:ea typeface="+mn-ea"/>
                <a:cs typeface="+mn-cs"/>
              </a:rPr>
              <a:t> </a:t>
            </a:r>
            <a:r>
              <a:rPr lang="en-US" sz="1200" b="0" i="0" u="none" strike="noStrike" kern="1200" baseline="0" noProof="0" dirty="0" err="1">
                <a:solidFill>
                  <a:schemeClr val="tx1"/>
                </a:solidFill>
                <a:latin typeface="+mn-lt"/>
                <a:ea typeface="+mn-ea"/>
                <a:cs typeface="+mn-cs"/>
              </a:rPr>
              <a:t>ved</a:t>
            </a:r>
            <a:r>
              <a:rPr lang="en-US" sz="1200" b="0" i="0" u="none" strike="noStrike" kern="1200" baseline="0" noProof="0" dirty="0">
                <a:solidFill>
                  <a:schemeClr val="tx1"/>
                </a:solidFill>
                <a:latin typeface="+mn-lt"/>
                <a:ea typeface="+mn-ea"/>
                <a:cs typeface="+mn-cs"/>
              </a:rPr>
              <a:t> </a:t>
            </a:r>
            <a:r>
              <a:rPr lang="en-US" sz="1200" b="0" i="0" u="none" strike="noStrike" kern="1200" baseline="0" noProof="0" dirty="0" err="1">
                <a:solidFill>
                  <a:schemeClr val="tx1"/>
                </a:solidFill>
                <a:latin typeface="+mn-lt"/>
                <a:ea typeface="+mn-ea"/>
                <a:cs typeface="+mn-cs"/>
              </a:rPr>
              <a:t>avføringslekkasje</a:t>
            </a:r>
            <a:r>
              <a:rPr lang="en-US" sz="1200" b="0" i="0" u="none" strike="noStrike" kern="1200" baseline="0" noProof="0" dirty="0">
                <a:solidFill>
                  <a:schemeClr val="tx1"/>
                </a:solidFill>
                <a:latin typeface="+mn-lt"/>
                <a:ea typeface="+mn-ea"/>
                <a:cs typeface="+mn-cs"/>
              </a:rPr>
              <a:t> </a:t>
            </a:r>
            <a:r>
              <a:rPr lang="en-US" sz="1200" b="0" i="0" u="none" strike="noStrike" kern="1200" baseline="0" noProof="0" dirty="0" err="1">
                <a:solidFill>
                  <a:schemeClr val="tx1"/>
                </a:solidFill>
                <a:latin typeface="+mn-lt"/>
                <a:ea typeface="+mn-ea"/>
                <a:cs typeface="+mn-cs"/>
              </a:rPr>
              <a:t>ved</a:t>
            </a:r>
            <a:r>
              <a:rPr lang="en-US" sz="1200" b="0" i="0" u="none" strike="noStrike" kern="1200" baseline="0" noProof="0" dirty="0">
                <a:solidFill>
                  <a:schemeClr val="tx1"/>
                </a:solidFill>
                <a:latin typeface="+mn-lt"/>
                <a:ea typeface="+mn-ea"/>
                <a:cs typeface="+mn-cs"/>
              </a:rPr>
              <a:t> </a:t>
            </a:r>
            <a:r>
              <a:rPr lang="en-US" sz="1200" b="0" i="0" u="none" strike="noStrike" kern="1200" baseline="0" noProof="0" dirty="0" err="1">
                <a:solidFill>
                  <a:schemeClr val="tx1"/>
                </a:solidFill>
                <a:latin typeface="+mn-lt"/>
                <a:ea typeface="+mn-ea"/>
                <a:cs typeface="+mn-cs"/>
              </a:rPr>
              <a:t>bruk</a:t>
            </a:r>
            <a:r>
              <a:rPr lang="en-US" sz="1200" b="0" i="0" u="none" strike="noStrike" kern="1200" baseline="0" noProof="0" dirty="0">
                <a:solidFill>
                  <a:schemeClr val="tx1"/>
                </a:solidFill>
                <a:latin typeface="+mn-lt"/>
                <a:ea typeface="+mn-ea"/>
                <a:cs typeface="+mn-cs"/>
              </a:rPr>
              <a:t> av </a:t>
            </a:r>
            <a:r>
              <a:rPr lang="en-US" sz="1200" b="0" i="0" u="none" strike="noStrike" kern="1200" baseline="0" noProof="0" dirty="0" err="1">
                <a:solidFill>
                  <a:schemeClr val="tx1"/>
                </a:solidFill>
                <a:latin typeface="+mn-lt"/>
                <a:ea typeface="+mn-ea"/>
                <a:cs typeface="+mn-cs"/>
              </a:rPr>
              <a:t>mestringsmekanismer</a:t>
            </a:r>
            <a:r>
              <a:rPr lang="en-US" sz="1200" b="0" i="0" u="none" strike="noStrike" kern="1200" baseline="0" noProof="0" dirty="0">
                <a:solidFill>
                  <a:schemeClr val="tx1"/>
                </a:solidFill>
                <a:latin typeface="+mn-lt"/>
                <a:ea typeface="+mn-ea"/>
                <a:cs typeface="+mn-cs"/>
              </a:rPr>
              <a:t> </a:t>
            </a:r>
            <a:r>
              <a:rPr lang="en-US" sz="1200" b="0" i="0" u="none" strike="noStrike" kern="1200" baseline="0" noProof="0" dirty="0" err="1">
                <a:solidFill>
                  <a:schemeClr val="tx1"/>
                </a:solidFill>
                <a:latin typeface="+mn-lt"/>
                <a:ea typeface="+mn-ea"/>
                <a:cs typeface="+mn-cs"/>
              </a:rPr>
              <a:t>som</a:t>
            </a:r>
            <a:r>
              <a:rPr lang="en-US" sz="1200" b="0" i="0" u="none" strike="noStrike" kern="1200" baseline="0" noProof="0" dirty="0">
                <a:solidFill>
                  <a:schemeClr val="tx1"/>
                </a:solidFill>
                <a:latin typeface="+mn-lt"/>
                <a:ea typeface="+mn-ea"/>
                <a:cs typeface="+mn-cs"/>
              </a:rPr>
              <a:t> </a:t>
            </a:r>
            <a:r>
              <a:rPr lang="en-US" sz="1200" b="0" i="0" u="none" strike="noStrike" kern="1200" baseline="0" noProof="0" dirty="0" err="1">
                <a:solidFill>
                  <a:schemeClr val="tx1"/>
                </a:solidFill>
                <a:latin typeface="+mn-lt"/>
                <a:ea typeface="+mn-ea"/>
                <a:cs typeface="+mn-cs"/>
              </a:rPr>
              <a:t>bruk</a:t>
            </a:r>
            <a:r>
              <a:rPr lang="en-US" sz="1200" b="0" i="0" u="none" strike="noStrike" kern="1200" baseline="0" noProof="0" dirty="0">
                <a:solidFill>
                  <a:schemeClr val="tx1"/>
                </a:solidFill>
                <a:latin typeface="+mn-lt"/>
                <a:ea typeface="+mn-ea"/>
                <a:cs typeface="+mn-cs"/>
              </a:rPr>
              <a:t> av bind og/</a:t>
            </a:r>
            <a:r>
              <a:rPr lang="en-US" sz="1200" b="0" i="0" u="none" strike="noStrike" kern="1200" baseline="0" noProof="0" dirty="0" err="1">
                <a:solidFill>
                  <a:schemeClr val="tx1"/>
                </a:solidFill>
                <a:latin typeface="+mn-lt"/>
                <a:ea typeface="+mn-ea"/>
                <a:cs typeface="+mn-cs"/>
              </a:rPr>
              <a:t>eller</a:t>
            </a:r>
            <a:r>
              <a:rPr lang="en-US" sz="1200" b="0" i="0" u="none" strike="noStrike" kern="1200" baseline="0" noProof="0" dirty="0">
                <a:solidFill>
                  <a:schemeClr val="tx1"/>
                </a:solidFill>
                <a:latin typeface="+mn-lt"/>
                <a:ea typeface="+mn-ea"/>
                <a:cs typeface="+mn-cs"/>
              </a:rPr>
              <a:t> </a:t>
            </a:r>
            <a:r>
              <a:rPr lang="en-US" sz="1200" b="0" i="0" u="none" strike="noStrike" kern="1200" baseline="0" noProof="0" dirty="0" err="1">
                <a:solidFill>
                  <a:schemeClr val="tx1"/>
                </a:solidFill>
                <a:latin typeface="+mn-lt"/>
                <a:ea typeface="+mn-ea"/>
                <a:cs typeface="+mn-cs"/>
              </a:rPr>
              <a:t>livsstilsendringer</a:t>
            </a:r>
            <a:endParaRPr lang="en-US" sz="1200" b="0" i="0" u="none" strike="noStrike" kern="1200" baseline="0" noProof="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6D4018D2-26EA-4626-92F2-1F10E443FD0D}" type="slidenum">
              <a:rPr lang="en-US" smtClean="0"/>
              <a:t>23</a:t>
            </a:fld>
            <a:endParaRPr lang="en-US"/>
          </a:p>
        </p:txBody>
      </p:sp>
    </p:spTree>
    <p:extLst>
      <p:ext uri="{BB962C8B-B14F-4D97-AF65-F5344CB8AC3E}">
        <p14:creationId xmlns:p14="http://schemas.microsoft.com/office/powerpoint/2010/main" val="19168579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 name="Google Shape;286;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noProof="0" dirty="0" err="1">
                <a:solidFill>
                  <a:schemeClr val="dk1"/>
                </a:solidFill>
                <a:latin typeface="Calibri"/>
                <a:ea typeface="Calibri"/>
                <a:cs typeface="Calibri"/>
                <a:sym typeface="Calibri"/>
              </a:rPr>
              <a:t>Målet</a:t>
            </a:r>
            <a:r>
              <a:rPr lang="en-US" sz="1200" b="0" i="0" u="none" strike="noStrike" noProof="0" dirty="0">
                <a:solidFill>
                  <a:schemeClr val="dk1"/>
                </a:solidFill>
                <a:latin typeface="Calibri"/>
                <a:ea typeface="Calibri"/>
                <a:cs typeface="Calibri"/>
                <a:sym typeface="Calibri"/>
              </a:rPr>
              <a:t> med </a:t>
            </a:r>
            <a:r>
              <a:rPr lang="en-US" sz="1200" b="0" i="0" u="none" strike="noStrike" noProof="0" dirty="0" err="1">
                <a:solidFill>
                  <a:schemeClr val="dk1"/>
                </a:solidFill>
                <a:latin typeface="Calibri"/>
                <a:ea typeface="Calibri"/>
                <a:cs typeface="Calibri"/>
                <a:sym typeface="Calibri"/>
              </a:rPr>
              <a:t>sliden</a:t>
            </a:r>
            <a:r>
              <a:rPr lang="en-US" sz="1200" b="0" i="0" u="none" strike="noStrike" noProof="0" dirty="0">
                <a:solidFill>
                  <a:schemeClr val="dk1"/>
                </a:solidFill>
                <a:latin typeface="Calibri"/>
                <a:ea typeface="Calibri"/>
                <a:cs typeface="Calibri"/>
                <a:sym typeface="Calibri"/>
              </a:rPr>
              <a:t>: </a:t>
            </a:r>
            <a:r>
              <a:rPr lang="en-US" sz="1200" b="0" i="0" u="none" strike="noStrike" noProof="0" dirty="0" err="1">
                <a:solidFill>
                  <a:schemeClr val="dk1"/>
                </a:solidFill>
                <a:latin typeface="Calibri"/>
                <a:ea typeface="Calibri"/>
                <a:cs typeface="Calibri"/>
                <a:sym typeface="Calibri"/>
              </a:rPr>
              <a:t>Behandling</a:t>
            </a:r>
            <a:r>
              <a:rPr lang="en-US" sz="1200" b="0" i="0" u="none" strike="noStrike" noProof="0" dirty="0">
                <a:solidFill>
                  <a:schemeClr val="dk1"/>
                </a:solidFill>
                <a:latin typeface="Calibri"/>
                <a:ea typeface="Calibri"/>
                <a:cs typeface="Calibri"/>
                <a:sym typeface="Calibri"/>
              </a:rPr>
              <a:t> av </a:t>
            </a:r>
            <a:r>
              <a:rPr lang="en-US" sz="1200" b="0" i="0" u="none" strike="noStrike" noProof="0" dirty="0" err="1">
                <a:solidFill>
                  <a:schemeClr val="dk1"/>
                </a:solidFill>
                <a:latin typeface="Calibri"/>
                <a:ea typeface="Calibri"/>
                <a:cs typeface="Calibri"/>
                <a:sym typeface="Calibri"/>
              </a:rPr>
              <a:t>avføringslekkasje</a:t>
            </a:r>
            <a:r>
              <a:rPr lang="en-US" sz="1200" b="0" i="0" u="none" strike="noStrike" noProof="0" dirty="0">
                <a:solidFill>
                  <a:schemeClr val="dk1"/>
                </a:solidFill>
                <a:latin typeface="Calibri"/>
                <a:ea typeface="Calibri"/>
                <a:cs typeface="Calibri"/>
                <a:sym typeface="Calibri"/>
              </a:rPr>
              <a:t> er </a:t>
            </a:r>
            <a:r>
              <a:rPr lang="en-US" sz="1200" b="0" i="0" u="none" strike="noStrike" noProof="0" dirty="0" err="1">
                <a:solidFill>
                  <a:schemeClr val="dk1"/>
                </a:solidFill>
                <a:latin typeface="Calibri"/>
                <a:ea typeface="Calibri"/>
                <a:cs typeface="Calibri"/>
                <a:sym typeface="Calibri"/>
              </a:rPr>
              <a:t>lik</a:t>
            </a:r>
            <a:r>
              <a:rPr lang="en-US" sz="1200" b="0" i="0" u="none" strike="noStrike" noProof="0" dirty="0">
                <a:solidFill>
                  <a:schemeClr val="dk1"/>
                </a:solidFill>
                <a:latin typeface="Calibri"/>
                <a:ea typeface="Calibri"/>
                <a:cs typeface="Calibri"/>
                <a:sym typeface="Calibri"/>
              </a:rPr>
              <a:t> </a:t>
            </a:r>
            <a:r>
              <a:rPr lang="en-US" sz="1200" b="0" i="0" u="none" strike="noStrike" noProof="0" dirty="0" err="1">
                <a:solidFill>
                  <a:schemeClr val="dk1"/>
                </a:solidFill>
                <a:latin typeface="Calibri"/>
                <a:ea typeface="Calibri"/>
                <a:cs typeface="Calibri"/>
                <a:sym typeface="Calibri"/>
              </a:rPr>
              <a:t>som</a:t>
            </a:r>
            <a:r>
              <a:rPr lang="en-US" sz="1200" b="0" i="0" u="none" strike="noStrike" noProof="0" dirty="0">
                <a:solidFill>
                  <a:schemeClr val="dk1"/>
                </a:solidFill>
                <a:latin typeface="Calibri"/>
                <a:ea typeface="Calibri"/>
                <a:cs typeface="Calibri"/>
                <a:sym typeface="Calibri"/>
              </a:rPr>
              <a:t> </a:t>
            </a:r>
            <a:r>
              <a:rPr lang="en-US" sz="1200" b="0" i="0" u="none" strike="noStrike" noProof="0" dirty="0" err="1">
                <a:solidFill>
                  <a:schemeClr val="dk1"/>
                </a:solidFill>
                <a:latin typeface="Calibri"/>
                <a:ea typeface="Calibri"/>
                <a:cs typeface="Calibri"/>
                <a:sym typeface="Calibri"/>
              </a:rPr>
              <a:t>ved</a:t>
            </a:r>
            <a:r>
              <a:rPr lang="en-US" sz="1200" b="0" i="0" u="none" strike="noStrike" noProof="0" dirty="0">
                <a:solidFill>
                  <a:schemeClr val="dk1"/>
                </a:solidFill>
                <a:latin typeface="Calibri"/>
                <a:ea typeface="Calibri"/>
                <a:cs typeface="Calibri"/>
                <a:sym typeface="Calibri"/>
              </a:rPr>
              <a:t> </a:t>
            </a:r>
            <a:r>
              <a:rPr lang="en-US" sz="1200" b="0" i="0" u="none" strike="noStrike" noProof="0" dirty="0" err="1">
                <a:solidFill>
                  <a:schemeClr val="dk1"/>
                </a:solidFill>
                <a:latin typeface="Calibri"/>
                <a:ea typeface="Calibri"/>
                <a:cs typeface="Calibri"/>
                <a:sym typeface="Calibri"/>
              </a:rPr>
              <a:t>andre</a:t>
            </a:r>
            <a:r>
              <a:rPr lang="en-US" sz="1200" b="0" i="0" u="none" strike="noStrike" noProof="0" dirty="0">
                <a:solidFill>
                  <a:schemeClr val="dk1"/>
                </a:solidFill>
                <a:latin typeface="Calibri"/>
                <a:ea typeface="Calibri"/>
                <a:cs typeface="Calibri"/>
                <a:sym typeface="Calibri"/>
              </a:rPr>
              <a:t> </a:t>
            </a:r>
            <a:r>
              <a:rPr lang="en-US" sz="1200" b="0" i="0" u="none" strike="noStrike" noProof="0" dirty="0" err="1">
                <a:solidFill>
                  <a:schemeClr val="dk1"/>
                </a:solidFill>
                <a:latin typeface="Calibri"/>
                <a:ea typeface="Calibri"/>
                <a:cs typeface="Calibri"/>
                <a:sym typeface="Calibri"/>
              </a:rPr>
              <a:t>tarmdysfunksjons</a:t>
            </a:r>
            <a:r>
              <a:rPr lang="en-US" sz="1200" b="0" i="0" u="none" strike="noStrike" noProof="0" dirty="0">
                <a:solidFill>
                  <a:schemeClr val="dk1"/>
                </a:solidFill>
                <a:latin typeface="Calibri"/>
                <a:ea typeface="Calibri"/>
                <a:cs typeface="Calibri"/>
                <a:sym typeface="Calibri"/>
              </a:rPr>
              <a:t> </a:t>
            </a:r>
            <a:r>
              <a:rPr lang="en-US" sz="1200" b="0" i="0" u="none" strike="noStrike" noProof="0" dirty="0" err="1">
                <a:solidFill>
                  <a:schemeClr val="dk1"/>
                </a:solidFill>
                <a:latin typeface="Calibri"/>
                <a:ea typeface="Calibri"/>
                <a:cs typeface="Calibri"/>
                <a:sym typeface="Calibri"/>
              </a:rPr>
              <a:t>symptomer</a:t>
            </a:r>
            <a:r>
              <a:rPr lang="en-US" sz="1200" b="0" i="0" u="none" strike="noStrike" noProof="0" dirty="0">
                <a:solidFill>
                  <a:schemeClr val="dk1"/>
                </a:solidFill>
                <a:latin typeface="Calibri"/>
                <a:ea typeface="Calibri"/>
                <a:cs typeface="Calibri"/>
                <a:sym typeface="Calibri"/>
              </a:rPr>
              <a:t> </a:t>
            </a:r>
            <a:r>
              <a:rPr lang="en-US" sz="1200" b="0" i="0" u="none" strike="noStrike" noProof="0" dirty="0" err="1">
                <a:solidFill>
                  <a:schemeClr val="dk1"/>
                </a:solidFill>
                <a:latin typeface="Calibri"/>
                <a:ea typeface="Calibri"/>
                <a:cs typeface="Calibri"/>
                <a:sym typeface="Calibri"/>
              </a:rPr>
              <a:t>som</a:t>
            </a:r>
            <a:r>
              <a:rPr lang="en-US" sz="1200" b="0" i="0" u="none" strike="noStrike" noProof="0" dirty="0">
                <a:solidFill>
                  <a:schemeClr val="dk1"/>
                </a:solidFill>
                <a:latin typeface="Calibri"/>
                <a:ea typeface="Calibri"/>
                <a:cs typeface="Calibri"/>
                <a:sym typeface="Calibri"/>
              </a:rPr>
              <a:t> </a:t>
            </a:r>
            <a:r>
              <a:rPr lang="en-US" sz="1200" b="0" i="0" u="none" strike="noStrike" noProof="0" dirty="0" err="1">
                <a:solidFill>
                  <a:schemeClr val="dk1"/>
                </a:solidFill>
                <a:latin typeface="Calibri"/>
                <a:ea typeface="Calibri"/>
                <a:cs typeface="Calibri"/>
                <a:sym typeface="Calibri"/>
              </a:rPr>
              <a:t>obstipasjon</a:t>
            </a:r>
            <a:r>
              <a:rPr lang="en-US" sz="1200" b="0" i="0" u="none" strike="noStrike" noProof="0" dirty="0">
                <a:solidFill>
                  <a:schemeClr val="dk1"/>
                </a:solidFill>
                <a:latin typeface="Calibri"/>
                <a:ea typeface="Calibri"/>
                <a:cs typeface="Calibri"/>
                <a:sym typeface="Calibri"/>
              </a:rPr>
              <a:t> </a:t>
            </a:r>
            <a:r>
              <a:rPr lang="nb-NO" sz="1200" b="0" i="0" u="none" strike="noStrike" noProof="0" dirty="0">
                <a:solidFill>
                  <a:schemeClr val="dk1"/>
                </a:solidFill>
                <a:latin typeface="Calibri"/>
                <a:ea typeface="Calibri"/>
                <a:cs typeface="Calibri"/>
                <a:sym typeface="Calibri"/>
              </a:rPr>
              <a:t>bortsett fra at begrensning kan være nødvendig.</a:t>
            </a:r>
          </a:p>
          <a:p>
            <a:pPr marL="0" lvl="0" indent="0" algn="l" rtl="0">
              <a:spcBef>
                <a:spcPts val="0"/>
              </a:spcBef>
              <a:spcAft>
                <a:spcPts val="0"/>
              </a:spcAft>
              <a:buNone/>
            </a:pPr>
            <a:endParaRPr lang="nb-NO" sz="1200" b="0" i="0" u="none" strike="noStrike" noProof="0" dirty="0">
              <a:solidFill>
                <a:schemeClr val="dk1"/>
              </a:solidFill>
              <a:latin typeface="Calibri"/>
              <a:cs typeface="Calibri"/>
              <a:sym typeface="Calibri"/>
            </a:endParaRPr>
          </a:p>
          <a:p>
            <a:pPr marL="0" lvl="0" indent="0" algn="l" rtl="0">
              <a:spcBef>
                <a:spcPts val="0"/>
              </a:spcBef>
              <a:spcAft>
                <a:spcPts val="0"/>
              </a:spcAft>
              <a:buNone/>
            </a:pPr>
            <a:r>
              <a:rPr lang="nb-NO" noProof="0" dirty="0"/>
              <a:t>Anbefalingen i henhold til litteraturen er at behandlingen bør individualiseres, og starte med konservative metoder med en trinnvis tilnærming. Behandling av avføringslekkasje starter vanligvis med undervisning, kostråd, hudpleie og farmakologiske midler for å modifisere avføring og konsistens. Etterfulgt av bekkenbunnstrening med biofeedback og rektal irrigasjon. Disse intervensjonene vil forbedre eller løse symptomene hos 50 % til 80 % av pasientene.</a:t>
            </a:r>
          </a:p>
          <a:p>
            <a:pPr marL="0" lvl="0" indent="0" algn="l" rtl="0">
              <a:spcBef>
                <a:spcPts val="0"/>
              </a:spcBef>
              <a:spcAft>
                <a:spcPts val="0"/>
              </a:spcAft>
              <a:buNone/>
            </a:pPr>
            <a:endParaRPr lang="nb-NO" noProof="0" dirty="0"/>
          </a:p>
          <a:p>
            <a:pPr marL="0" lvl="0" indent="0" algn="l" rtl="0">
              <a:spcBef>
                <a:spcPts val="0"/>
              </a:spcBef>
              <a:spcAft>
                <a:spcPts val="0"/>
              </a:spcAft>
              <a:buNone/>
            </a:pPr>
            <a:r>
              <a:rPr lang="nb-NO" noProof="0" dirty="0"/>
              <a:t>Dersom symptomene ikke forbedres, inkluderer ytterligere alternativer bruk av flere minimalt </a:t>
            </a:r>
            <a:r>
              <a:rPr lang="nb-NO" noProof="0" dirty="0" err="1"/>
              <a:t>invasive</a:t>
            </a:r>
            <a:r>
              <a:rPr lang="nb-NO" noProof="0" dirty="0"/>
              <a:t> prosedyrer til analkanalen, nevromodulering og mer </a:t>
            </a:r>
            <a:r>
              <a:rPr lang="nb-NO" noProof="0" dirty="0" err="1"/>
              <a:t>invasive</a:t>
            </a:r>
            <a:r>
              <a:rPr lang="nb-NO" noProof="0" dirty="0"/>
              <a:t> kirurgiske alternativer, som forbedrer symptomene hos omtrent 85 % av pasientene. Målet med disse prosedyrene er å redusere episoder med avføringslekkasje og forbedre livskvaliteten for pasienten. Imidlertid, uavhengig av behandlingen, kan det hende at pasienter ikke oppnår fullstendig kontinens og må kanskje fortsette å bruke hjelpemidler (</a:t>
            </a:r>
            <a:r>
              <a:rPr lang="nb-NO" noProof="0" dirty="0" err="1"/>
              <a:t>O’Donnell</a:t>
            </a:r>
            <a:r>
              <a:rPr lang="nb-NO" noProof="0" dirty="0"/>
              <a:t>, Journal for </a:t>
            </a:r>
            <a:r>
              <a:rPr lang="nb-NO" noProof="0" dirty="0" err="1"/>
              <a:t>nurse</a:t>
            </a:r>
            <a:r>
              <a:rPr lang="nb-NO" noProof="0" dirty="0"/>
              <a:t> </a:t>
            </a:r>
            <a:r>
              <a:rPr lang="nb-NO" noProof="0" dirty="0" err="1"/>
              <a:t>practitioners</a:t>
            </a:r>
            <a:r>
              <a:rPr lang="nb-NO" noProof="0" dirty="0"/>
              <a:t> 2020;16(8)).</a:t>
            </a:r>
            <a:endParaRPr lang="en-US" noProof="0" dirty="0"/>
          </a:p>
          <a:p>
            <a:pPr marL="0" lvl="0" indent="0" algn="l" rtl="0">
              <a:spcBef>
                <a:spcPts val="0"/>
              </a:spcBef>
              <a:spcAft>
                <a:spcPts val="0"/>
              </a:spcAft>
              <a:buNone/>
            </a:pPr>
            <a:endParaRPr lang="en-US" sz="1200" b="0" i="0" u="none" strike="noStrike" noProof="0" dirty="0">
              <a:solidFill>
                <a:schemeClr val="dk1"/>
              </a:solidFill>
              <a:latin typeface="Calibri"/>
              <a:ea typeface="Calibri"/>
              <a:cs typeface="Calibri"/>
              <a:sym typeface="Calibri"/>
            </a:endParaRPr>
          </a:p>
          <a:p>
            <a:pPr marL="0" lvl="0" indent="0" algn="l" rtl="0">
              <a:spcBef>
                <a:spcPts val="0"/>
              </a:spcBef>
              <a:spcAft>
                <a:spcPts val="0"/>
              </a:spcAft>
              <a:buNone/>
            </a:pPr>
            <a:endParaRPr lang="en-US" sz="1200" b="0" i="0" u="none" strike="noStrike" noProof="0" dirty="0">
              <a:solidFill>
                <a:schemeClr val="dk1"/>
              </a:solidFill>
              <a:latin typeface="Calibri"/>
              <a:ea typeface="Calibri"/>
              <a:cs typeface="Calibri"/>
              <a:sym typeface="Calibri"/>
            </a:endParaRPr>
          </a:p>
          <a:p>
            <a:pPr marL="0" lvl="0" indent="0" algn="l" rtl="0">
              <a:spcBef>
                <a:spcPts val="0"/>
              </a:spcBef>
              <a:spcAft>
                <a:spcPts val="0"/>
              </a:spcAft>
              <a:buNone/>
            </a:pPr>
            <a:endParaRPr lang="en-US" sz="1200" b="0" i="0" u="none" strike="noStrike" noProof="0" dirty="0">
              <a:solidFill>
                <a:schemeClr val="dk1"/>
              </a:solidFill>
              <a:latin typeface="Calibri"/>
              <a:ea typeface="Calibri"/>
              <a:cs typeface="Calibri"/>
              <a:sym typeface="Calibri"/>
            </a:endParaRPr>
          </a:p>
          <a:p>
            <a:pPr marL="0" lvl="0" indent="0" algn="l" rtl="0">
              <a:spcBef>
                <a:spcPts val="0"/>
              </a:spcBef>
              <a:spcAft>
                <a:spcPts val="0"/>
              </a:spcAft>
              <a:buNone/>
            </a:pPr>
            <a:endParaRPr lang="en-US" sz="1200" b="0" i="0" u="none" strike="noStrike" noProof="0" dirty="0">
              <a:solidFill>
                <a:schemeClr val="dk1"/>
              </a:solidFill>
              <a:latin typeface="Calibri"/>
              <a:ea typeface="Calibri"/>
              <a:cs typeface="Calibri"/>
              <a:sym typeface="Calibri"/>
            </a:endParaRPr>
          </a:p>
          <a:p>
            <a:pPr marL="0" lvl="0" indent="0" algn="l" rtl="0">
              <a:spcBef>
                <a:spcPts val="0"/>
              </a:spcBef>
              <a:spcAft>
                <a:spcPts val="0"/>
              </a:spcAft>
              <a:buNone/>
            </a:pPr>
            <a:endParaRPr lang="en-US" noProof="0" dirty="0"/>
          </a:p>
        </p:txBody>
      </p:sp>
      <p:sp>
        <p:nvSpPr>
          <p:cNvPr id="287" name="Google Shape;287;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24</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Målet med sliden: Beskrive konservativ behandling av avføringslekkasje.</a:t>
            </a:r>
          </a:p>
          <a:p>
            <a:endParaRPr lang="sv-SE" dirty="0"/>
          </a:p>
          <a:p>
            <a:r>
              <a:rPr lang="nb-NO" dirty="0"/>
              <a:t>Mange pasienter er avhengig av barrierebeskyttelse for å håndtere sine tarmproblemer. Inkontinenshjelpemidler som anal/rektale plugger er en passiv barriere for å hindre avføringslekkasje og gir umiddelbare resultater og kan være en frittstående terapi eller brukes sammen med andre behandlinger som biofeedback, kostholdsendringer og/eller bruk av medisiner .</a:t>
            </a:r>
            <a:endParaRPr lang="sv-SE" dirty="0"/>
          </a:p>
          <a:p>
            <a:endParaRPr lang="sv-SE" dirty="0"/>
          </a:p>
          <a:p>
            <a:endParaRPr lang="sv-SE"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sv-SE" sz="1200" b="0" i="0" u="none" strike="noStrike" cap="none" smtClean="0">
                <a:solidFill>
                  <a:schemeClr val="dk1"/>
                </a:solidFill>
                <a:latin typeface="Calibri"/>
                <a:ea typeface="Calibri"/>
                <a:cs typeface="Calibri"/>
                <a:sym typeface="Calibri"/>
              </a:rPr>
              <a:t>25</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434169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4" name="Google Shape;304;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sv-SE" sz="1200" b="0" i="0" u="none" strike="noStrike" dirty="0">
                <a:solidFill>
                  <a:schemeClr val="dk1"/>
                </a:solidFill>
                <a:latin typeface="Calibri"/>
                <a:ea typeface="Calibri"/>
                <a:cs typeface="Calibri"/>
                <a:sym typeface="Calibri"/>
              </a:rPr>
              <a:t>Målet med sliden: Funksjon og fordeler med rektalplugger som hjelpemiddel.</a:t>
            </a:r>
          </a:p>
          <a:p>
            <a:pPr marL="0" marR="0" lvl="0" indent="0" algn="l" rtl="0">
              <a:lnSpc>
                <a:spcPct val="100000"/>
              </a:lnSpc>
              <a:spcBef>
                <a:spcPts val="0"/>
              </a:spcBef>
              <a:spcAft>
                <a:spcPts val="0"/>
              </a:spcAft>
              <a:buClr>
                <a:schemeClr val="dk1"/>
              </a:buClr>
              <a:buSzPts val="1200"/>
              <a:buFont typeface="Calibri"/>
              <a:buNone/>
            </a:pPr>
            <a:endParaRPr lang="sv-SE" sz="1200" b="0" i="0" u="none" strike="noStrike" dirty="0">
              <a:solidFill>
                <a:schemeClr val="dk1"/>
              </a:solidFill>
              <a:latin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nb-NO" dirty="0"/>
              <a:t>Rektale propper/analplugger er utformet for en midlertidig tetning av analkanalen for å hindre avføringslekkasje og kan brukes som en erstatning for andre former for behandling som for eksempel inkontinensbind, eller som et supplement til eksisterende behandlingsregimer og gir ekstra sikkerhet.</a:t>
            </a:r>
          </a:p>
          <a:p>
            <a:pPr marL="0" marR="0" lvl="0" indent="0" algn="l" rtl="0">
              <a:lnSpc>
                <a:spcPct val="100000"/>
              </a:lnSpc>
              <a:spcBef>
                <a:spcPts val="0"/>
              </a:spcBef>
              <a:spcAft>
                <a:spcPts val="0"/>
              </a:spcAft>
              <a:buClr>
                <a:schemeClr val="dk1"/>
              </a:buClr>
              <a:buSzPts val="1200"/>
              <a:buFont typeface="Calibri"/>
              <a:buNone/>
            </a:pPr>
            <a:endParaRPr lang="nb-NO" dirty="0"/>
          </a:p>
          <a:p>
            <a:pPr marL="0" marR="0" lvl="0" indent="0" algn="l" rtl="0">
              <a:lnSpc>
                <a:spcPct val="100000"/>
              </a:lnSpc>
              <a:spcBef>
                <a:spcPts val="0"/>
              </a:spcBef>
              <a:spcAft>
                <a:spcPts val="0"/>
              </a:spcAft>
              <a:buClr>
                <a:schemeClr val="dk1"/>
              </a:buClr>
              <a:buSzPts val="1200"/>
              <a:buFont typeface="Calibri"/>
              <a:buNone/>
            </a:pPr>
            <a:r>
              <a:rPr lang="nb-NO" dirty="0"/>
              <a:t>Bruk av analplugger er assosiert med dårlig toleranse på grunn av ubehag og manglende evne til å holde enheten inne. Derfor er det utviklet flere nye rektalplugger som har tatt hensyn til anatomien til analkanalen i designet for å være mer behagelig.</a:t>
            </a:r>
          </a:p>
          <a:p>
            <a:pPr marL="0" marR="0" lvl="0" indent="0" algn="l" rtl="0">
              <a:lnSpc>
                <a:spcPct val="100000"/>
              </a:lnSpc>
              <a:spcBef>
                <a:spcPts val="0"/>
              </a:spcBef>
              <a:spcAft>
                <a:spcPts val="0"/>
              </a:spcAft>
              <a:buClr>
                <a:schemeClr val="dk1"/>
              </a:buClr>
              <a:buSzPts val="1200"/>
              <a:buFont typeface="Calibri"/>
              <a:buNone/>
            </a:pPr>
            <a:endParaRPr lang="nb-NO" dirty="0"/>
          </a:p>
          <a:p>
            <a:pPr marL="0" marR="0" lvl="0" indent="0" algn="l" rtl="0">
              <a:lnSpc>
                <a:spcPct val="100000"/>
              </a:lnSpc>
              <a:spcBef>
                <a:spcPts val="0"/>
              </a:spcBef>
              <a:spcAft>
                <a:spcPts val="0"/>
              </a:spcAft>
              <a:buClr>
                <a:schemeClr val="dk1"/>
              </a:buClr>
              <a:buSzPts val="1200"/>
              <a:buFont typeface="Calibri"/>
              <a:buNone/>
            </a:pPr>
            <a:r>
              <a:rPr lang="nb-NO" dirty="0"/>
              <a:t>Noen rapporterte </a:t>
            </a:r>
            <a:r>
              <a:rPr lang="nb-NO" dirty="0" err="1"/>
              <a:t>problemerer</a:t>
            </a:r>
            <a:r>
              <a:rPr lang="nb-NO" dirty="0"/>
              <a:t> med bruk av bind som beskyttelse mot avføringslekkasje som unngås ved bruk av en rektal plugg:</a:t>
            </a:r>
          </a:p>
          <a:p>
            <a:pPr marL="0" marR="0" lvl="0" indent="0" algn="l" rtl="0">
              <a:lnSpc>
                <a:spcPct val="100000"/>
              </a:lnSpc>
              <a:spcBef>
                <a:spcPts val="0"/>
              </a:spcBef>
              <a:spcAft>
                <a:spcPts val="0"/>
              </a:spcAft>
              <a:buClr>
                <a:schemeClr val="dk1"/>
              </a:buClr>
              <a:buSzPts val="1200"/>
              <a:buFont typeface="Calibri"/>
              <a:buNone/>
            </a:pPr>
            <a:r>
              <a:rPr lang="nb-NO" dirty="0"/>
              <a:t>– Lukt er vanskelig å kontrollere ved bruk av bind/bleier</a:t>
            </a:r>
          </a:p>
          <a:p>
            <a:pPr marL="0" marR="0" lvl="0" indent="0" algn="l" rtl="0">
              <a:lnSpc>
                <a:spcPct val="100000"/>
              </a:lnSpc>
              <a:spcBef>
                <a:spcPts val="0"/>
              </a:spcBef>
              <a:spcAft>
                <a:spcPts val="0"/>
              </a:spcAft>
              <a:buClr>
                <a:schemeClr val="dk1"/>
              </a:buClr>
              <a:buSzPts val="1200"/>
              <a:buFont typeface="Calibri"/>
              <a:buNone/>
            </a:pPr>
            <a:r>
              <a:rPr lang="nb-NO" dirty="0"/>
              <a:t>-  Utstrakt bruk av bleier/bind kan føre til hudproblemer.</a:t>
            </a:r>
          </a:p>
          <a:p>
            <a:pPr marL="0" marR="0" lvl="0" indent="0" algn="l" rtl="0">
              <a:lnSpc>
                <a:spcPct val="100000"/>
              </a:lnSpc>
              <a:spcBef>
                <a:spcPts val="0"/>
              </a:spcBef>
              <a:spcAft>
                <a:spcPts val="0"/>
              </a:spcAft>
              <a:buClr>
                <a:schemeClr val="dk1"/>
              </a:buClr>
              <a:buSzPts val="1200"/>
              <a:buFont typeface="Calibri"/>
              <a:buNone/>
            </a:pPr>
            <a:endParaRPr lang="nb-NO" dirty="0"/>
          </a:p>
          <a:p>
            <a:pPr marL="0" marR="0" lvl="0" indent="0" algn="l" rtl="0">
              <a:lnSpc>
                <a:spcPct val="100000"/>
              </a:lnSpc>
              <a:spcBef>
                <a:spcPts val="0"/>
              </a:spcBef>
              <a:spcAft>
                <a:spcPts val="0"/>
              </a:spcAft>
              <a:buClr>
                <a:schemeClr val="dk1"/>
              </a:buClr>
              <a:buSzPts val="1200"/>
              <a:buFont typeface="Calibri"/>
              <a:buNone/>
            </a:pPr>
            <a:r>
              <a:rPr lang="nb-NO" dirty="0"/>
              <a:t>Rektale plugger kan foreskrives. Flertallet av pasienter med avføringslekkasje bruker selvbehandling som reseptfrie inkontinensbind og besøk hos helsepersonell.</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dirty="0">
              <a:solidFill>
                <a:schemeClr val="dk1"/>
              </a:solidFill>
              <a:latin typeface="Calibri"/>
              <a:ea typeface="Calibri"/>
              <a:cs typeface="Calibri"/>
              <a:sym typeface="Calibri"/>
            </a:endParaRPr>
          </a:p>
          <a:p>
            <a:pPr marL="0" lvl="0" indent="0" algn="l" rtl="0">
              <a:spcBef>
                <a:spcPts val="0"/>
              </a:spcBef>
              <a:spcAft>
                <a:spcPts val="0"/>
              </a:spcAft>
              <a:buNone/>
            </a:pPr>
            <a:endParaRPr sz="1200" b="0" i="0" u="none" strike="noStrike" dirty="0">
              <a:solidFill>
                <a:schemeClr val="dk1"/>
              </a:solidFill>
              <a:latin typeface="Calibri"/>
              <a:ea typeface="Calibri"/>
              <a:cs typeface="Calibri"/>
              <a:sym typeface="Calibri"/>
            </a:endParaRPr>
          </a:p>
        </p:txBody>
      </p:sp>
      <p:sp>
        <p:nvSpPr>
          <p:cNvPr id="305" name="Google Shape;305;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26</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noProof="0" dirty="0" err="1"/>
              <a:t>Målet</a:t>
            </a:r>
            <a:r>
              <a:rPr lang="en-US" noProof="0" dirty="0"/>
              <a:t> med </a:t>
            </a:r>
            <a:r>
              <a:rPr lang="en-US" noProof="0" dirty="0" err="1"/>
              <a:t>sliden</a:t>
            </a:r>
            <a:r>
              <a:rPr lang="en-US" noProof="0" dirty="0"/>
              <a:t>: </a:t>
            </a:r>
            <a:r>
              <a:rPr lang="en-US" noProof="0" dirty="0" err="1"/>
              <a:t>Effekten</a:t>
            </a:r>
            <a:r>
              <a:rPr lang="en-US" noProof="0" dirty="0"/>
              <a:t> av </a:t>
            </a:r>
            <a:r>
              <a:rPr lang="en-US" noProof="0" dirty="0" err="1"/>
              <a:t>transanal</a:t>
            </a:r>
            <a:r>
              <a:rPr lang="en-US" noProof="0" dirty="0"/>
              <a:t> </a:t>
            </a:r>
            <a:r>
              <a:rPr lang="en-US" noProof="0" dirty="0" err="1"/>
              <a:t>irrigasjon</a:t>
            </a:r>
            <a:r>
              <a:rPr lang="en-US" noProof="0" dirty="0"/>
              <a:t> </a:t>
            </a:r>
            <a:r>
              <a:rPr lang="en-US" noProof="0" dirty="0" err="1"/>
              <a:t>i</a:t>
            </a:r>
            <a:r>
              <a:rPr lang="en-US" noProof="0" dirty="0"/>
              <a:t> </a:t>
            </a:r>
            <a:r>
              <a:rPr lang="en-US" noProof="0" dirty="0" err="1"/>
              <a:t>behandling</a:t>
            </a:r>
            <a:r>
              <a:rPr lang="en-US" noProof="0" dirty="0"/>
              <a:t> av </a:t>
            </a:r>
            <a:r>
              <a:rPr lang="en-US" noProof="0" dirty="0" err="1"/>
              <a:t>avføringslekkasje</a:t>
            </a:r>
            <a:r>
              <a:rPr lang="en-US" noProof="0" dirty="0"/>
              <a:t>. </a:t>
            </a:r>
          </a:p>
          <a:p>
            <a:pPr marL="0" lvl="0" indent="0" algn="l" rtl="0">
              <a:spcBef>
                <a:spcPts val="0"/>
              </a:spcBef>
              <a:spcAft>
                <a:spcPts val="0"/>
              </a:spcAft>
              <a:buNone/>
            </a:pPr>
            <a:endParaRPr lang="en-US" noProof="0" dirty="0"/>
          </a:p>
          <a:p>
            <a:pPr marL="0" lvl="0" indent="0" algn="l" rtl="0">
              <a:spcBef>
                <a:spcPts val="0"/>
              </a:spcBef>
              <a:spcAft>
                <a:spcPts val="0"/>
              </a:spcAft>
              <a:buNone/>
            </a:pPr>
            <a:r>
              <a:rPr lang="nb-NO" noProof="0" dirty="0"/>
              <a:t>Transanal irrigasjon er en metode for å hindre avføringslekkasje ved å føre inn lunkent vann i endetarmen og nedre del av tykktarmen for å tømme tarminnholdet. Avhengig av mengden vann som brukes, vil tarmen tømmes på en måte som hindrer avføringslekkasje i opptil to dager. I en gjennomgang av 17 studier inkludert totalt 1229 personer ble avføringslekkasje forbedret hos 47 % av personene med NBD ved bruk av TAI (Christensen &amp; Krogh. </a:t>
            </a:r>
            <a:r>
              <a:rPr lang="nb-NO" noProof="0" dirty="0" err="1"/>
              <a:t>Scand</a:t>
            </a:r>
            <a:r>
              <a:rPr lang="nb-NO" noProof="0" dirty="0"/>
              <a:t>. J. </a:t>
            </a:r>
            <a:r>
              <a:rPr lang="nb-NO" noProof="0" dirty="0" err="1"/>
              <a:t>Gastroenter</a:t>
            </a:r>
            <a:r>
              <a:rPr lang="nb-NO" noProof="0" dirty="0"/>
              <a:t>. 2010;45:517-527).</a:t>
            </a:r>
            <a:endParaRPr lang="en-US" noProof="0" dirty="0"/>
          </a:p>
          <a:p>
            <a:pPr marL="0" lvl="0" indent="0" algn="l" rtl="0">
              <a:spcBef>
                <a:spcPts val="0"/>
              </a:spcBef>
              <a:spcAft>
                <a:spcPts val="0"/>
              </a:spcAft>
              <a:buNone/>
            </a:pPr>
            <a:endParaRPr lang="en-US" noProof="0" dirty="0"/>
          </a:p>
        </p:txBody>
      </p:sp>
      <p:sp>
        <p:nvSpPr>
          <p:cNvPr id="297" name="Google Shape;297;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27</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 name="Google Shape;271;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2" name="Google Shape;272;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28</a:t>
            </a:fld>
            <a:endParaRPr/>
          </a:p>
        </p:txBody>
      </p:sp>
    </p:spTree>
    <p:extLst>
      <p:ext uri="{BB962C8B-B14F-4D97-AF65-F5344CB8AC3E}">
        <p14:creationId xmlns:p14="http://schemas.microsoft.com/office/powerpoint/2010/main" val="29090215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9" name="Google Shape;319;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sv-SE" sz="1200" b="0" i="0" u="none" strike="noStrike" cap="none" smtClean="0">
                <a:solidFill>
                  <a:schemeClr val="dk1"/>
                </a:solidFill>
                <a:latin typeface="Calibri"/>
                <a:ea typeface="Calibri"/>
                <a:cs typeface="Calibri"/>
                <a:sym typeface="Calibri"/>
              </a:rPr>
              <a:t>30</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618114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sv-SE" sz="1200" b="0" i="0" u="none" strike="noStrike" cap="none" smtClean="0">
                <a:solidFill>
                  <a:schemeClr val="dk1"/>
                </a:solidFill>
                <a:latin typeface="Calibri"/>
                <a:ea typeface="Calibri"/>
                <a:cs typeface="Calibri"/>
                <a:sym typeface="Calibri"/>
              </a:rPr>
              <a:t>31</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528049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fld id="{143ED51E-1FD3-4822-A101-C8F8A6909644}" type="slidenum">
              <a:rPr lang="sv-SE" smtClean="0"/>
              <a:t>3</a:t>
            </a:fld>
            <a:endParaRPr lang="sv-SE"/>
          </a:p>
        </p:txBody>
      </p:sp>
    </p:spTree>
    <p:extLst>
      <p:ext uri="{BB962C8B-B14F-4D97-AF65-F5344CB8AC3E}">
        <p14:creationId xmlns:p14="http://schemas.microsoft.com/office/powerpoint/2010/main" val="29923396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5" name="Google Shape;325;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noProof="0" dirty="0" err="1"/>
              <a:t>Målet</a:t>
            </a:r>
            <a:r>
              <a:rPr lang="en-US" noProof="0" dirty="0"/>
              <a:t> med </a:t>
            </a:r>
            <a:r>
              <a:rPr lang="en-US" noProof="0" dirty="0" err="1"/>
              <a:t>sliden</a:t>
            </a:r>
            <a:r>
              <a:rPr lang="en-US" noProof="0" dirty="0"/>
              <a:t>: </a:t>
            </a:r>
            <a:r>
              <a:rPr lang="en-US" noProof="0" dirty="0" err="1"/>
              <a:t>definere</a:t>
            </a:r>
            <a:r>
              <a:rPr lang="en-US" noProof="0" dirty="0"/>
              <a:t> og </a:t>
            </a:r>
            <a:r>
              <a:rPr lang="en-US" noProof="0" dirty="0" err="1"/>
              <a:t>beskrive</a:t>
            </a:r>
            <a:r>
              <a:rPr lang="en-US" noProof="0" dirty="0"/>
              <a:t> </a:t>
            </a:r>
            <a:r>
              <a:rPr lang="en-US" noProof="0" dirty="0" err="1"/>
              <a:t>betydningen</a:t>
            </a:r>
            <a:r>
              <a:rPr lang="en-US" noProof="0" dirty="0"/>
              <a:t> av </a:t>
            </a:r>
            <a:r>
              <a:rPr lang="en-US" noProof="0" dirty="0" err="1"/>
              <a:t>avføringslekkasje</a:t>
            </a:r>
            <a:r>
              <a:rPr lang="en-US" noProof="0" dirty="0"/>
              <a:t>.</a:t>
            </a:r>
          </a:p>
          <a:p>
            <a:pPr marL="0" lvl="0" indent="0" algn="l" rtl="0">
              <a:spcBef>
                <a:spcPts val="0"/>
              </a:spcBef>
              <a:spcAft>
                <a:spcPts val="0"/>
              </a:spcAft>
              <a:buNone/>
            </a:pPr>
            <a:endParaRPr lang="en-US" noProof="0" dirty="0"/>
          </a:p>
          <a:p>
            <a:pPr marL="0" lvl="0" indent="0" algn="l" rtl="0">
              <a:spcBef>
                <a:spcPts val="0"/>
              </a:spcBef>
              <a:spcAft>
                <a:spcPts val="0"/>
              </a:spcAft>
              <a:buNone/>
            </a:pPr>
            <a:r>
              <a:rPr lang="nb-NO" noProof="0" dirty="0"/>
              <a:t>I tillegg til definisjonen er det knyttet en tids- og aldersfaktor. Tidsfaktoren er at symptomene skal ha vart i minst en måned og alderen er minst 4 år med tidligere oppnådd kontroll av kontinens. Denne definisjonen brukes ikke alltid, andre definerer avføringslekkasje kun som tap av avføring og bruker annen terminologi som anal inkontinens for å inkludere gass og slim.</a:t>
            </a:r>
          </a:p>
          <a:p>
            <a:pPr marL="0" lvl="0" indent="0" algn="l" rtl="0">
              <a:spcBef>
                <a:spcPts val="0"/>
              </a:spcBef>
              <a:spcAft>
                <a:spcPts val="0"/>
              </a:spcAft>
              <a:buNone/>
            </a:pPr>
            <a:endParaRPr lang="nb-NO" noProof="0" dirty="0"/>
          </a:p>
          <a:p>
            <a:pPr marL="0" lvl="0" indent="0" algn="l" rtl="0">
              <a:spcBef>
                <a:spcPts val="0"/>
              </a:spcBef>
              <a:spcAft>
                <a:spcPts val="0"/>
              </a:spcAft>
              <a:buNone/>
            </a:pPr>
            <a:r>
              <a:rPr lang="nb-NO" noProof="0" dirty="0"/>
              <a:t>For ikke å glemme, avføringslekkasje kan være et symptom på en alvorlig sykdom som svulst eller inflammatorisk sykdom.</a:t>
            </a:r>
            <a:endParaRPr lang="en-US" noProof="0" dirty="0"/>
          </a:p>
          <a:p>
            <a:pPr marL="0" lvl="0" indent="0" algn="l" rtl="0">
              <a:spcBef>
                <a:spcPts val="0"/>
              </a:spcBef>
              <a:spcAft>
                <a:spcPts val="0"/>
              </a:spcAft>
              <a:buNone/>
            </a:pPr>
            <a:endParaRPr lang="en-US" noProof="0" dirty="0"/>
          </a:p>
          <a:p>
            <a:pPr marL="0" lvl="0" indent="0" algn="l" rtl="0">
              <a:spcBef>
                <a:spcPts val="0"/>
              </a:spcBef>
              <a:spcAft>
                <a:spcPts val="0"/>
              </a:spcAft>
              <a:buNone/>
            </a:pPr>
            <a:endParaRPr lang="en-US" noProof="0" dirty="0"/>
          </a:p>
          <a:p>
            <a:pPr marL="0" lvl="0" indent="0" algn="l" rtl="0">
              <a:spcBef>
                <a:spcPts val="0"/>
              </a:spcBef>
              <a:spcAft>
                <a:spcPts val="0"/>
              </a:spcAft>
              <a:buNone/>
            </a:pPr>
            <a:endParaRPr lang="en-US" noProof="0" dirty="0"/>
          </a:p>
          <a:p>
            <a:pPr marL="0" lvl="0" indent="0" algn="l" rtl="0">
              <a:spcBef>
                <a:spcPts val="0"/>
              </a:spcBef>
              <a:spcAft>
                <a:spcPts val="0"/>
              </a:spcAft>
              <a:buNone/>
            </a:pPr>
            <a:endParaRPr lang="en-US" noProof="0" dirty="0"/>
          </a:p>
        </p:txBody>
      </p:sp>
      <p:sp>
        <p:nvSpPr>
          <p:cNvPr id="137" name="Google Shape;137;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noProof="0" dirty="0" err="1"/>
              <a:t>Målet</a:t>
            </a:r>
            <a:r>
              <a:rPr lang="en-US" noProof="0" dirty="0"/>
              <a:t> med </a:t>
            </a:r>
            <a:r>
              <a:rPr lang="en-US" noProof="0" dirty="0" err="1"/>
              <a:t>sliden</a:t>
            </a:r>
            <a:r>
              <a:rPr lang="en-US" noProof="0" dirty="0"/>
              <a:t>: </a:t>
            </a:r>
            <a:r>
              <a:rPr lang="en-US" noProof="0" dirty="0" err="1"/>
              <a:t>beskrive</a:t>
            </a:r>
            <a:r>
              <a:rPr lang="en-US" noProof="0" dirty="0"/>
              <a:t> </a:t>
            </a:r>
            <a:r>
              <a:rPr lang="en-US" noProof="0" dirty="0" err="1"/>
              <a:t>ulike</a:t>
            </a:r>
            <a:r>
              <a:rPr lang="en-US" noProof="0" dirty="0"/>
              <a:t> </a:t>
            </a:r>
            <a:r>
              <a:rPr lang="en-US" noProof="0" dirty="0" err="1"/>
              <a:t>typer</a:t>
            </a:r>
            <a:r>
              <a:rPr lang="en-US" noProof="0" dirty="0"/>
              <a:t> </a:t>
            </a:r>
            <a:r>
              <a:rPr lang="en-US" noProof="0" dirty="0" err="1"/>
              <a:t>avføringslekkasje</a:t>
            </a:r>
            <a:endParaRPr lang="en-US" noProof="0" dirty="0"/>
          </a:p>
          <a:p>
            <a:pPr marL="0" lvl="0" indent="0" algn="l" rtl="0">
              <a:spcBef>
                <a:spcPts val="0"/>
              </a:spcBef>
              <a:spcAft>
                <a:spcPts val="0"/>
              </a:spcAft>
              <a:buNone/>
            </a:pPr>
            <a:endParaRPr lang="en-US" noProof="0" dirty="0"/>
          </a:p>
          <a:p>
            <a:pPr marL="0" lvl="0" indent="0" algn="l" rtl="0">
              <a:spcBef>
                <a:spcPts val="0"/>
              </a:spcBef>
              <a:spcAft>
                <a:spcPts val="0"/>
              </a:spcAft>
              <a:buNone/>
            </a:pPr>
            <a:r>
              <a:rPr lang="nb-NO" noProof="0" dirty="0"/>
              <a:t>Avføringslekkasje er samlenavnet som brukes for lekkasje av avføring. Det er flere andre ord som brukes som analinkontinens, det vil si når lekkasjen involverer både gass og avføring. Flatusinkontinens (lekkasje av gass) kan være første tegn før avføringslekkasje.</a:t>
            </a:r>
          </a:p>
          <a:p>
            <a:pPr marL="0" lvl="0" indent="0" algn="l" rtl="0">
              <a:spcBef>
                <a:spcPts val="0"/>
              </a:spcBef>
              <a:spcAft>
                <a:spcPts val="0"/>
              </a:spcAft>
              <a:buNone/>
            </a:pPr>
            <a:endParaRPr lang="nb-NO" noProof="0" dirty="0"/>
          </a:p>
          <a:p>
            <a:pPr marL="0" lvl="0" indent="0" algn="l" rtl="0">
              <a:spcBef>
                <a:spcPts val="0"/>
              </a:spcBef>
              <a:spcAft>
                <a:spcPts val="0"/>
              </a:spcAft>
              <a:buNone/>
            </a:pPr>
            <a:r>
              <a:rPr lang="nb-NO" noProof="0" dirty="0" err="1"/>
              <a:t>Urge</a:t>
            </a:r>
            <a:r>
              <a:rPr lang="nb-NO" noProof="0" dirty="0"/>
              <a:t> og passiv inkontinens beskriver ulike symptomer på avføringslekkasje. Passiv inkontinens er uten noen følelse av behov for avføring, mens </a:t>
            </a:r>
            <a:r>
              <a:rPr lang="nb-NO" noProof="0" dirty="0" err="1"/>
              <a:t>urgeinkontinens</a:t>
            </a:r>
            <a:r>
              <a:rPr lang="nb-NO" noProof="0" dirty="0"/>
              <a:t> er når det oppleves et plutselig behov uten tid til å nå et passende sted for tarmtømming.</a:t>
            </a:r>
          </a:p>
          <a:p>
            <a:pPr marL="0" lvl="0" indent="0" algn="l" rtl="0">
              <a:spcBef>
                <a:spcPts val="0"/>
              </a:spcBef>
              <a:spcAft>
                <a:spcPts val="0"/>
              </a:spcAft>
              <a:buNone/>
            </a:pPr>
            <a:endParaRPr lang="nb-NO" noProof="0" dirty="0"/>
          </a:p>
          <a:p>
            <a:pPr marL="0" lvl="0" indent="0" algn="l" rtl="0">
              <a:spcBef>
                <a:spcPts val="0"/>
              </a:spcBef>
              <a:spcAft>
                <a:spcPts val="0"/>
              </a:spcAft>
              <a:buNone/>
            </a:pPr>
            <a:r>
              <a:rPr lang="nb-NO" noProof="0" dirty="0"/>
              <a:t>Ufrivillig tarmlekkasje kalles ofte avføringslekkasje og foretrekkes av pasienter for å beskrive tilstanden deres.</a:t>
            </a:r>
          </a:p>
          <a:p>
            <a:pPr marL="0" lvl="0" indent="0" algn="l" rtl="0">
              <a:spcBef>
                <a:spcPts val="0"/>
              </a:spcBef>
              <a:spcAft>
                <a:spcPts val="0"/>
              </a:spcAft>
              <a:buNone/>
            </a:pPr>
            <a:endParaRPr lang="nb-NO" noProof="0" dirty="0"/>
          </a:p>
          <a:p>
            <a:pPr marL="0" lvl="0" indent="0" algn="l" rtl="0">
              <a:spcBef>
                <a:spcPts val="0"/>
              </a:spcBef>
              <a:spcAft>
                <a:spcPts val="0"/>
              </a:spcAft>
              <a:buNone/>
            </a:pPr>
            <a:r>
              <a:rPr lang="nb-NO" noProof="0" dirty="0" err="1"/>
              <a:t>Overflow</a:t>
            </a:r>
            <a:r>
              <a:rPr lang="nb-NO" noProof="0" dirty="0"/>
              <a:t> inkontinens oppstår når pasienten er forstoppet (alvorlig forstoppelse) og på grunn av en stor avføringsmasse som kan ha blitt hard og flytende avføring kan passere rundt hindringen.</a:t>
            </a:r>
          </a:p>
          <a:p>
            <a:pPr marL="0" lvl="0" indent="0" algn="l" rtl="0">
              <a:spcBef>
                <a:spcPts val="0"/>
              </a:spcBef>
              <a:spcAft>
                <a:spcPts val="0"/>
              </a:spcAft>
              <a:buNone/>
            </a:pPr>
            <a:endParaRPr lang="nb-NO" noProof="0" dirty="0"/>
          </a:p>
          <a:p>
            <a:pPr marL="0" lvl="0" indent="0" algn="l" rtl="0">
              <a:spcBef>
                <a:spcPts val="0"/>
              </a:spcBef>
              <a:spcAft>
                <a:spcPts val="0"/>
              </a:spcAft>
              <a:buNone/>
            </a:pPr>
            <a:r>
              <a:rPr lang="nb-NO" noProof="0" dirty="0"/>
              <a:t>For barn blir avføringslekkasje (frivillig eller ufrivillig) vanligvis ikke sett på som et problem før over fire års alder og hvis de er toalettrent. </a:t>
            </a:r>
            <a:r>
              <a:rPr lang="nb-NO" noProof="0" dirty="0" err="1"/>
              <a:t>Enkoprese</a:t>
            </a:r>
            <a:r>
              <a:rPr lang="nb-NO" noProof="0" dirty="0"/>
              <a:t> (eller </a:t>
            </a:r>
            <a:r>
              <a:rPr lang="nb-NO" noProof="0" dirty="0" err="1"/>
              <a:t>soiling</a:t>
            </a:r>
            <a:r>
              <a:rPr lang="nb-NO" noProof="0" dirty="0"/>
              <a:t>) brukes ofte for å beskrive avføringslekkasje hos barn som ikke har noen anatomiske defekter mens pseudoinkontinens brukes når barn har en anatomisk defekt som forstørret sigmoid tykktarm eller anal </a:t>
            </a:r>
            <a:r>
              <a:rPr lang="nb-NO" noProof="0" dirty="0" err="1"/>
              <a:t>stensose</a:t>
            </a:r>
            <a:r>
              <a:rPr lang="nb-NO" noProof="0" dirty="0"/>
              <a:t>.</a:t>
            </a:r>
            <a:endParaRPr lang="en-US" noProof="0" dirty="0"/>
          </a:p>
          <a:p>
            <a:pPr marL="0" lvl="0" indent="0" algn="l" rtl="0">
              <a:spcBef>
                <a:spcPts val="0"/>
              </a:spcBef>
              <a:spcAft>
                <a:spcPts val="0"/>
              </a:spcAft>
              <a:buNone/>
            </a:pPr>
            <a:endParaRPr lang="en-US" noProof="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noProof="0" dirty="0"/>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noProof="0" dirty="0"/>
          </a:p>
          <a:p>
            <a:pPr marL="0" lvl="0" indent="0" algn="l" rtl="0">
              <a:spcBef>
                <a:spcPts val="0"/>
              </a:spcBef>
              <a:spcAft>
                <a:spcPts val="0"/>
              </a:spcAft>
              <a:buNone/>
            </a:pPr>
            <a:endParaRPr lang="en-US" sz="1200" b="0" i="0" u="none" strike="noStrike" noProof="0" dirty="0">
              <a:solidFill>
                <a:schemeClr val="dk1"/>
              </a:solidFill>
              <a:latin typeface="Calibri"/>
              <a:ea typeface="Calibri"/>
              <a:cs typeface="Calibri"/>
              <a:sym typeface="Calibri"/>
            </a:endParaRPr>
          </a:p>
        </p:txBody>
      </p:sp>
      <p:sp>
        <p:nvSpPr>
          <p:cNvPr id="144" name="Google Shape;144;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err="1"/>
              <a:t>Målet</a:t>
            </a:r>
            <a:r>
              <a:rPr lang="en-US" dirty="0"/>
              <a:t> med </a:t>
            </a:r>
            <a:r>
              <a:rPr lang="en-US" dirty="0" err="1"/>
              <a:t>sliden</a:t>
            </a:r>
            <a:r>
              <a:rPr lang="en-US" dirty="0"/>
              <a:t>: </a:t>
            </a:r>
            <a:r>
              <a:rPr lang="en-US" dirty="0" err="1"/>
              <a:t>Beskrive</a:t>
            </a:r>
            <a:r>
              <a:rPr lang="en-US" dirty="0"/>
              <a:t> </a:t>
            </a:r>
            <a:r>
              <a:rPr lang="en-US" dirty="0" err="1"/>
              <a:t>anatomi</a:t>
            </a:r>
            <a:r>
              <a:rPr lang="en-US" dirty="0"/>
              <a:t> og </a:t>
            </a:r>
            <a:r>
              <a:rPr lang="en-US" dirty="0" err="1"/>
              <a:t>fysiologi</a:t>
            </a:r>
            <a:r>
              <a:rPr lang="en-US" dirty="0"/>
              <a:t> </a:t>
            </a:r>
            <a:r>
              <a:rPr lang="en-US" dirty="0" err="1"/>
              <a:t>ved</a:t>
            </a:r>
            <a:r>
              <a:rPr lang="en-US" dirty="0"/>
              <a:t> normal </a:t>
            </a:r>
            <a:r>
              <a:rPr lang="en-US" dirty="0" err="1"/>
              <a:t>kontinens</a:t>
            </a:r>
            <a:r>
              <a:rPr lang="en-US" dirty="0"/>
              <a:t> - </a:t>
            </a:r>
            <a:r>
              <a:rPr lang="en-US" dirty="0" err="1"/>
              <a:t>analkanalen</a:t>
            </a:r>
            <a:endParaRPr lang="en-US" dirty="0"/>
          </a:p>
          <a:p>
            <a:endParaRPr lang="nb-NO" sz="1200" b="0" i="0" u="none" strike="noStrike" cap="none" dirty="0">
              <a:solidFill>
                <a:schemeClr val="dk1"/>
              </a:solidFill>
              <a:effectLst/>
              <a:latin typeface="Calibri"/>
              <a:ea typeface="Calibri"/>
              <a:cs typeface="Calibri"/>
              <a:sym typeface="Calibri"/>
            </a:endParaRPr>
          </a:p>
          <a:p>
            <a:r>
              <a:rPr lang="nb-NO" sz="1200" b="0" i="0" u="none" strike="noStrike" cap="none" dirty="0">
                <a:solidFill>
                  <a:schemeClr val="dk1"/>
                </a:solidFill>
                <a:effectLst/>
                <a:latin typeface="Calibri"/>
                <a:ea typeface="Calibri"/>
                <a:cs typeface="Calibri"/>
                <a:sym typeface="Calibri"/>
              </a:rPr>
              <a:t>Lukkemusklene i analkanalen er designet for å hindre uønsket tarmlekkasje. Det er to lukkemuskler som vi stoler på for å hindre lekkasje:</a:t>
            </a:r>
          </a:p>
          <a:p>
            <a:r>
              <a:rPr lang="nb-NO" sz="1200" b="0" i="0" u="none" strike="noStrike" cap="none" dirty="0">
                <a:solidFill>
                  <a:schemeClr val="dk1"/>
                </a:solidFill>
                <a:effectLst/>
                <a:latin typeface="Calibri"/>
                <a:ea typeface="Calibri"/>
                <a:cs typeface="Calibri"/>
                <a:sym typeface="Calibri"/>
              </a:rPr>
              <a:t>Intern </a:t>
            </a:r>
            <a:r>
              <a:rPr lang="nb-NO" sz="1200" b="0" i="0" u="none" strike="noStrike" cap="none" dirty="0" err="1">
                <a:solidFill>
                  <a:schemeClr val="dk1"/>
                </a:solidFill>
                <a:effectLst/>
                <a:latin typeface="Calibri"/>
                <a:ea typeface="Calibri"/>
                <a:cs typeface="Calibri"/>
                <a:sym typeface="Calibri"/>
              </a:rPr>
              <a:t>analsfinkter</a:t>
            </a:r>
            <a:r>
              <a:rPr lang="nb-NO" sz="1200" b="0" i="0" u="none" strike="noStrike" cap="none" dirty="0">
                <a:solidFill>
                  <a:schemeClr val="dk1"/>
                </a:solidFill>
                <a:effectLst/>
                <a:latin typeface="Calibri"/>
                <a:ea typeface="Calibri"/>
                <a:cs typeface="Calibri"/>
                <a:sym typeface="Calibri"/>
              </a:rPr>
              <a:t> (IAS) er en tynn muskel som vikler seg rundt analkanalen, og den kan ikke kontrolleres frivillig. Denne lukkemuskelen har en hvilende styrke som er designet for å hindre at små mengder væske og gass slipper ut uventet under hvile og søvn.</a:t>
            </a:r>
          </a:p>
          <a:p>
            <a:r>
              <a:rPr lang="nb-NO" sz="1200" b="0" i="0" u="none" strike="noStrike" cap="none" dirty="0">
                <a:solidFill>
                  <a:schemeClr val="dk1"/>
                </a:solidFill>
                <a:effectLst/>
                <a:latin typeface="Calibri"/>
                <a:ea typeface="Calibri"/>
                <a:cs typeface="Calibri"/>
                <a:sym typeface="Calibri"/>
              </a:rPr>
              <a:t>Ekstern </a:t>
            </a:r>
            <a:r>
              <a:rPr lang="nb-NO" sz="1200" b="0" i="0" u="none" strike="noStrike" cap="none" dirty="0" err="1">
                <a:solidFill>
                  <a:schemeClr val="dk1"/>
                </a:solidFill>
                <a:effectLst/>
                <a:latin typeface="Calibri"/>
                <a:ea typeface="Calibri"/>
                <a:cs typeface="Calibri"/>
                <a:sym typeface="Calibri"/>
              </a:rPr>
              <a:t>analsfinkter</a:t>
            </a:r>
            <a:r>
              <a:rPr lang="nb-NO" sz="1200" b="0" i="0" u="none" strike="noStrike" cap="none" dirty="0">
                <a:solidFill>
                  <a:schemeClr val="dk1"/>
                </a:solidFill>
                <a:effectLst/>
                <a:latin typeface="Calibri"/>
                <a:ea typeface="Calibri"/>
                <a:cs typeface="Calibri"/>
                <a:sym typeface="Calibri"/>
              </a:rPr>
              <a:t> (EAS) er en stor, tykk muskel viklet rundt IAS. EAS kan være frivillig kontrollert.</a:t>
            </a:r>
          </a:p>
          <a:p>
            <a:endParaRPr lang="nb-NO" sz="1200" b="0" i="0" u="none" strike="noStrike" cap="none" dirty="0">
              <a:solidFill>
                <a:schemeClr val="dk1"/>
              </a:solidFill>
              <a:effectLst/>
              <a:latin typeface="Calibri"/>
              <a:ea typeface="Calibri"/>
              <a:cs typeface="Calibri"/>
              <a:sym typeface="Calibri"/>
            </a:endParaRPr>
          </a:p>
          <a:p>
            <a:r>
              <a:rPr lang="nb-NO" sz="1200" b="0" i="0" u="none" strike="noStrike" cap="none" dirty="0">
                <a:solidFill>
                  <a:schemeClr val="dk1"/>
                </a:solidFill>
                <a:effectLst/>
                <a:latin typeface="Calibri"/>
                <a:ea typeface="Calibri"/>
                <a:cs typeface="Calibri"/>
                <a:sym typeface="Calibri"/>
              </a:rPr>
              <a:t>Lukkemusklenes normale funksjon er at IAS slapper av ved refleks når avføring samles opp og endetarmen er utvidet, noe som skaper en trang til å ha avføring. Hvis det ikke er noe ønske om å ha avføring, trekker EAS seg sammen, og hindrer mekanisk avslapning av IAS inntil EAS er avslappet ved frivillig kontroll på et sted og tidspunkt som er funnet egnet for tarmtømming.</a:t>
            </a:r>
            <a:endParaRPr lang="en-US" sz="1200" b="0" i="0" u="none" strike="noStrike" cap="none" dirty="0">
              <a:solidFill>
                <a:schemeClr val="dk1"/>
              </a:solidFill>
              <a:effectLst/>
              <a:latin typeface="Calibri"/>
              <a:ea typeface="Calibri"/>
              <a:cs typeface="Calibri"/>
              <a:sym typeface="Calibri"/>
            </a:endParaRPr>
          </a:p>
          <a:p>
            <a:endParaRPr lang="en-US" sz="1200" b="0" i="0" u="none" strike="noStrike" cap="none" dirty="0">
              <a:solidFill>
                <a:schemeClr val="dk1"/>
              </a:solidFill>
              <a:effectLst/>
              <a:latin typeface="Calibri"/>
              <a:ea typeface="Calibri"/>
              <a:cs typeface="Calibri"/>
              <a:sym typeface="Calibri"/>
            </a:endParaRPr>
          </a:p>
          <a:p>
            <a:pPr marL="0" lvl="0" indent="0" algn="l" rtl="0">
              <a:spcBef>
                <a:spcPts val="0"/>
              </a:spcBef>
              <a:spcAft>
                <a:spcPts val="0"/>
              </a:spcAft>
              <a:buNone/>
            </a:pPr>
            <a:endParaRPr lang="en-US" sz="1200" dirty="0">
              <a:solidFill>
                <a:schemeClr val="dk1"/>
              </a:solidFill>
              <a:latin typeface="Calibri"/>
              <a:ea typeface="Calibri"/>
              <a:cs typeface="Calibri"/>
              <a:sym typeface="Calibri"/>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sv-SE" sz="1200" b="0" i="0" u="none" strike="noStrike" cap="none" smtClean="0">
                <a:solidFill>
                  <a:schemeClr val="dk1"/>
                </a:solidFill>
                <a:latin typeface="Calibri"/>
                <a:ea typeface="Calibri"/>
                <a:cs typeface="Calibri"/>
                <a:sym typeface="Calibri"/>
              </a:rPr>
              <a:t>7</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961387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 name="Google Shape;12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sv-SE" dirty="0"/>
              <a:t>Målet med sliden: Vise forskjellige fysiologiske og anatomiske funksjoner som er nødvendige for kontinens og som kan bli påvirket ved avføringslekkasje.</a:t>
            </a:r>
          </a:p>
          <a:p>
            <a:pPr marL="0" lvl="0" indent="0" algn="l" rtl="0">
              <a:spcBef>
                <a:spcPts val="0"/>
              </a:spcBef>
              <a:spcAft>
                <a:spcPts val="0"/>
              </a:spcAft>
              <a:buNone/>
            </a:pPr>
            <a:endParaRPr lang="sv-SE" dirty="0"/>
          </a:p>
          <a:p>
            <a:pPr marL="0" lvl="0" indent="0" algn="l" rtl="0">
              <a:spcBef>
                <a:spcPts val="0"/>
              </a:spcBef>
              <a:spcAft>
                <a:spcPts val="0"/>
              </a:spcAft>
              <a:buNone/>
            </a:pPr>
            <a:r>
              <a:rPr lang="nb-NO" dirty="0"/>
              <a:t>De fysiologiske og anatomiske funksjonene som trengs for fekal kontinens kan kort beskrives som et reservoar som er tøyelig, romslig og </a:t>
            </a:r>
            <a:r>
              <a:rPr lang="nb-NO" dirty="0" err="1"/>
              <a:t>tømbart</a:t>
            </a:r>
            <a:r>
              <a:rPr lang="nb-NO" dirty="0"/>
              <a:t> og en effektiv og frivillig kontrollert barriere mot uttømming. En annen viktig faktor som kan være nødvendig for avføringskontinens er avføringens konsistens.</a:t>
            </a:r>
            <a:endParaRPr dirty="0"/>
          </a:p>
          <a:p>
            <a:pPr marL="0" lvl="0" indent="0" algn="l" rtl="0">
              <a:spcBef>
                <a:spcPts val="0"/>
              </a:spcBef>
              <a:spcAft>
                <a:spcPts val="0"/>
              </a:spcAft>
              <a:buNone/>
            </a:pPr>
            <a:endParaRPr lang="sv-SE" sz="1200" b="0" i="0" u="none" strike="noStrike"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dirty="0"/>
          </a:p>
        </p:txBody>
      </p:sp>
      <p:sp>
        <p:nvSpPr>
          <p:cNvPr id="129" name="Google Shape;12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8</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8" name="Google Shape;15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 name="Google Shape;165;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10</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hasCustomPrompt="1"/>
          </p:nvPr>
        </p:nvSpPr>
        <p:spPr>
          <a:xfrm>
            <a:off x="1524000" y="3602038"/>
            <a:ext cx="9144000" cy="1655762"/>
          </a:xfrm>
        </p:spPr>
        <p:txBody>
          <a:bodyPr/>
          <a:lstStyle>
            <a:lvl1pPr marL="0" indent="0" algn="ctr">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a:t>
            </a:r>
            <a:r>
              <a:rPr lang="en-US" dirty="0" err="1"/>
              <a:t>styleS</a:t>
            </a:r>
            <a:endParaRPr lang="en-US" dirty="0"/>
          </a:p>
        </p:txBody>
      </p:sp>
    </p:spTree>
    <p:extLst>
      <p:ext uri="{BB962C8B-B14F-4D97-AF65-F5344CB8AC3E}">
        <p14:creationId xmlns:p14="http://schemas.microsoft.com/office/powerpoint/2010/main" val="3699854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282404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9786273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0595369"/>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00215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3239678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08049510"/>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769364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6794775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10000592"/>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56306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endParaRPr lang="en-US" dirty="0"/>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0736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982927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434">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9605653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10611655"/>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990141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0803749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3282149"/>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18250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8238089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98500405"/>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537956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0513412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endParaRPr lang="en-US" dirty="0"/>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073600"/>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Cotent 2">
            <a:extLst>
              <a:ext uri="{FF2B5EF4-FFF2-40B4-BE49-F238E27FC236}">
                <a16:creationId xmlns:a16="http://schemas.microsoft.com/office/drawing/2014/main" id="{62BC5A6B-23F7-4B64-ADA5-9567EC832B59}"/>
              </a:ext>
            </a:extLst>
          </p:cNvPr>
          <p:cNvSpPr>
            <a:spLocks noGrp="1"/>
          </p:cNvSpPr>
          <p:nvPr>
            <p:ph sz="half" idx="2"/>
          </p:nvPr>
        </p:nvSpPr>
        <p:spPr>
          <a:xfrm>
            <a:off x="6172200" y="2073600"/>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389393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0736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97746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434">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073600"/>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073600"/>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562012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6483661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19614392"/>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373475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7626168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53419215"/>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262948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3321784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0153303"/>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3" name="Smooth Curve">
            <a:extLst>
              <a:ext uri="{FF2B5EF4-FFF2-40B4-BE49-F238E27FC236}">
                <a16:creationId xmlns:a16="http://schemas.microsoft.com/office/drawing/2014/main" id="{0F74EA8F-19F8-4911-9230-0385C8FCB8E5}"/>
              </a:ext>
            </a:extLst>
          </p:cNvPr>
          <p:cNvSpPr>
            <a:spLocks/>
          </p:cNvSpPr>
          <p:nvPr userDrawn="1"/>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Wellspect">
            <a:extLst>
              <a:ext uri="{FF2B5EF4-FFF2-40B4-BE49-F238E27FC236}">
                <a16:creationId xmlns:a16="http://schemas.microsoft.com/office/drawing/2014/main" id="{C6467ED7-B491-4B3F-96CD-AEC6100E0035}"/>
              </a:ext>
            </a:extLst>
          </p:cNvPr>
          <p:cNvSpPr>
            <a:spLocks noEditPoints="1"/>
          </p:cNvSpPr>
          <p:nvPr userDrawn="1"/>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4328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497736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4045404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26500996"/>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061647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7918151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65484664"/>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208996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8592912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16068618"/>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21990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9320967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6055141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76881334"/>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82657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5249397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67943724"/>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948774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5542181"/>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03616664"/>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00863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7040313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67193597"/>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43.xml"/><Relationship Id="rId7" Type="http://schemas.openxmlformats.org/officeDocument/2006/relationships/image" Target="../media/image3.svg"/><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image" Target="../media/image1.png"/><Relationship Id="rId5" Type="http://schemas.openxmlformats.org/officeDocument/2006/relationships/image" Target="../media/image4.jpeg"/><Relationship Id="rId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19.xml"/><Relationship Id="rId1" Type="http://schemas.openxmlformats.org/officeDocument/2006/relationships/slideLayout" Target="../slideLayouts/slideLayout56.xml"/><Relationship Id="rId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072535"/>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746971"/>
            <a:ext cx="10515600" cy="122349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7" name="Smooth Curve">
            <a:extLst>
              <a:ext uri="{FF2B5EF4-FFF2-40B4-BE49-F238E27FC236}">
                <a16:creationId xmlns:a16="http://schemas.microsoft.com/office/drawing/2014/main" id="{94AD8C86-734D-4CC3-8AFE-EFA75A733E27}"/>
              </a:ext>
            </a:extLst>
          </p:cNvPr>
          <p:cNvSpPr>
            <a:spLocks/>
          </p:cNvSpPr>
          <p:nvPr userDrawn="1"/>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Wellspect">
            <a:extLst>
              <a:ext uri="{FF2B5EF4-FFF2-40B4-BE49-F238E27FC236}">
                <a16:creationId xmlns:a16="http://schemas.microsoft.com/office/drawing/2014/main" id="{9D44FDAC-07C9-4888-8618-7FDEFF1ADA78}"/>
              </a:ext>
            </a:extLst>
          </p:cNvPr>
          <p:cNvSpPr>
            <a:spLocks noEditPoints="1"/>
          </p:cNvSpPr>
          <p:nvPr userDrawn="1"/>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92959529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725" r:id="rId4"/>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Light" panose="020F03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Calibri Light" panose="020F03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072535"/>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746971"/>
            <a:ext cx="10515600" cy="1223493"/>
          </a:xfrm>
          <a:prstGeom prst="rect">
            <a:avLst/>
          </a:prstGeom>
        </p:spPr>
        <p:txBody>
          <a:bodyPr vert="horz" lIns="91440" tIns="45720" rIns="91440" bIns="45720" rtlCol="0" anchor="ctr">
            <a:normAutofit/>
          </a:bodyPr>
          <a:lstStyle/>
          <a:p>
            <a:r>
              <a:rPr lang="en-US" dirty="0"/>
              <a:t>Click to edit Master title style</a:t>
            </a:r>
          </a:p>
        </p:txBody>
      </p:sp>
      <p:sp>
        <p:nvSpPr>
          <p:cNvPr id="7" name="Smooth Curve">
            <a:extLst>
              <a:ext uri="{FF2B5EF4-FFF2-40B4-BE49-F238E27FC236}">
                <a16:creationId xmlns:a16="http://schemas.microsoft.com/office/drawing/2014/main" id="{94AD8C86-734D-4CC3-8AFE-EFA75A733E27}"/>
              </a:ext>
            </a:extLst>
          </p:cNvPr>
          <p:cNvSpPr>
            <a:spLocks/>
          </p:cNvSpPr>
          <p:nvPr userDrawn="1"/>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Wellspect">
            <a:extLst>
              <a:ext uri="{FF2B5EF4-FFF2-40B4-BE49-F238E27FC236}">
                <a16:creationId xmlns:a16="http://schemas.microsoft.com/office/drawing/2014/main" id="{7713221E-6E72-488C-A20B-C6CF1C88823B}"/>
              </a:ext>
            </a:extLst>
          </p:cNvPr>
          <p:cNvSpPr>
            <a:spLocks noEditPoints="1"/>
          </p:cNvSpPr>
          <p:nvPr userDrawn="1"/>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609444315"/>
      </p:ext>
    </p:extLst>
  </p:cSld>
  <p:clrMap bg1="dk1" tx1="lt1" bg2="dk2" tx2="lt2" accent1="accent1" accent2="accent2" accent3="accent3" accent4="accent4" accent5="accent5" accent6="accent6" hlink="hlink" folHlink="folHlink"/>
  <p:sldLayoutIdLst>
    <p:sldLayoutId id="2147483694" r:id="rId1"/>
    <p:sldLayoutId id="2147483695" r:id="rId2"/>
    <p:sldLayoutId id="2147483696"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pic>
        <p:nvPicPr>
          <p:cNvPr id="8" name="White Frame">
            <a:extLst>
              <a:ext uri="{FF2B5EF4-FFF2-40B4-BE49-F238E27FC236}">
                <a16:creationId xmlns:a16="http://schemas.microsoft.com/office/drawing/2014/main" id="{65426893-7305-4ED1-A165-914E33223E3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9" name="Lofric">
            <a:extLst>
              <a:ext uri="{FF2B5EF4-FFF2-40B4-BE49-F238E27FC236}">
                <a16:creationId xmlns:a16="http://schemas.microsoft.com/office/drawing/2014/main" id="{A710B2A7-FB73-4E4D-A0CB-815636CD8F3B}"/>
              </a:ext>
            </a:extLst>
          </p:cNvPr>
          <p:cNvSpPr>
            <a:spLocks noEditPoints="1"/>
          </p:cNvSpPr>
          <p:nvPr userDrawn="1"/>
        </p:nvSpPr>
        <p:spPr bwMode="auto">
          <a:xfrm>
            <a:off x="10587039" y="6144614"/>
            <a:ext cx="1279525"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148233104"/>
      </p:ext>
    </p:extLst>
  </p:cSld>
  <p:clrMap bg1="dk1" tx1="lt1" bg2="dk2" tx2="lt2" accent1="accent1" accent2="accent2" accent3="accent3" accent4="accent4" accent5="accent5" accent6="accent6" hlink="hlink" folHlink="folHlink"/>
  <p:sldLayoutIdLst>
    <p:sldLayoutId id="2147483698" r:id="rId1"/>
    <p:sldLayoutId id="2147483699" r:id="rId2"/>
    <p:sldLayoutId id="2147483700"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grpSp>
        <p:nvGrpSpPr>
          <p:cNvPr id="17" name="LoFric Origo">
            <a:extLst>
              <a:ext uri="{FF2B5EF4-FFF2-40B4-BE49-F238E27FC236}">
                <a16:creationId xmlns:a16="http://schemas.microsoft.com/office/drawing/2014/main" id="{1B11690B-0DFD-4A97-BE64-EAA45D0FB22F}"/>
              </a:ext>
            </a:extLst>
          </p:cNvPr>
          <p:cNvGrpSpPr/>
          <p:nvPr userDrawn="1"/>
        </p:nvGrpSpPr>
        <p:grpSpPr>
          <a:xfrm>
            <a:off x="9715502" y="6146800"/>
            <a:ext cx="2151062" cy="384175"/>
            <a:chOff x="3941763" y="-757238"/>
            <a:chExt cx="2151062" cy="384175"/>
          </a:xfrm>
        </p:grpSpPr>
        <p:sp>
          <p:nvSpPr>
            <p:cNvPr id="14" name="Freeform 5">
              <a:extLst>
                <a:ext uri="{FF2B5EF4-FFF2-40B4-BE49-F238E27FC236}">
                  <a16:creationId xmlns:a16="http://schemas.microsoft.com/office/drawing/2014/main" id="{ADCE294F-FAD1-43C7-8EF6-B13B3B0B50DA}"/>
                </a:ext>
              </a:extLst>
            </p:cNvPr>
            <p:cNvSpPr>
              <a:spLocks noEditPoints="1"/>
            </p:cNvSpPr>
            <p:nvPr userDrawn="1"/>
          </p:nvSpPr>
          <p:spPr bwMode="auto">
            <a:xfrm>
              <a:off x="5243513" y="-669926"/>
              <a:ext cx="849312" cy="296863"/>
            </a:xfrm>
            <a:custGeom>
              <a:avLst/>
              <a:gdLst>
                <a:gd name="T0" fmla="*/ 252 w 267"/>
                <a:gd name="T1" fmla="*/ 6 h 91"/>
                <a:gd name="T2" fmla="*/ 240 w 267"/>
                <a:gd name="T3" fmla="*/ 4 h 91"/>
                <a:gd name="T4" fmla="*/ 245 w 267"/>
                <a:gd name="T5" fmla="*/ 6 h 91"/>
                <a:gd name="T6" fmla="*/ 247 w 267"/>
                <a:gd name="T7" fmla="*/ 18 h 91"/>
                <a:gd name="T8" fmla="*/ 267 w 267"/>
                <a:gd name="T9" fmla="*/ 4 h 91"/>
                <a:gd name="T10" fmla="*/ 260 w 267"/>
                <a:gd name="T11" fmla="*/ 15 h 91"/>
                <a:gd name="T12" fmla="*/ 253 w 267"/>
                <a:gd name="T13" fmla="*/ 4 h 91"/>
                <a:gd name="T14" fmla="*/ 255 w 267"/>
                <a:gd name="T15" fmla="*/ 18 h 91"/>
                <a:gd name="T16" fmla="*/ 255 w 267"/>
                <a:gd name="T17" fmla="*/ 6 h 91"/>
                <a:gd name="T18" fmla="*/ 259 w 267"/>
                <a:gd name="T19" fmla="*/ 18 h 91"/>
                <a:gd name="T20" fmla="*/ 264 w 267"/>
                <a:gd name="T21" fmla="*/ 9 h 91"/>
                <a:gd name="T22" fmla="*/ 265 w 267"/>
                <a:gd name="T23" fmla="*/ 9 h 91"/>
                <a:gd name="T24" fmla="*/ 267 w 267"/>
                <a:gd name="T25" fmla="*/ 18 h 91"/>
                <a:gd name="T26" fmla="*/ 215 w 267"/>
                <a:gd name="T27" fmla="*/ 66 h 91"/>
                <a:gd name="T28" fmla="*/ 200 w 267"/>
                <a:gd name="T29" fmla="*/ 47 h 91"/>
                <a:gd name="T30" fmla="*/ 215 w 267"/>
                <a:gd name="T31" fmla="*/ 27 h 91"/>
                <a:gd name="T32" fmla="*/ 227 w 267"/>
                <a:gd name="T33" fmla="*/ 61 h 91"/>
                <a:gd name="T34" fmla="*/ 241 w 267"/>
                <a:gd name="T35" fmla="*/ 46 h 91"/>
                <a:gd name="T36" fmla="*/ 197 w 267"/>
                <a:gd name="T37" fmla="*/ 27 h 91"/>
                <a:gd name="T38" fmla="*/ 197 w 267"/>
                <a:gd name="T39" fmla="*/ 67 h 91"/>
                <a:gd name="T40" fmla="*/ 234 w 267"/>
                <a:gd name="T41" fmla="*/ 66 h 91"/>
                <a:gd name="T42" fmla="*/ 171 w 267"/>
                <a:gd name="T43" fmla="*/ 44 h 91"/>
                <a:gd name="T44" fmla="*/ 157 w 267"/>
                <a:gd name="T45" fmla="*/ 63 h 91"/>
                <a:gd name="T46" fmla="*/ 144 w 267"/>
                <a:gd name="T47" fmla="*/ 45 h 91"/>
                <a:gd name="T48" fmla="*/ 158 w 267"/>
                <a:gd name="T49" fmla="*/ 27 h 91"/>
                <a:gd name="T50" fmla="*/ 180 w 267"/>
                <a:gd name="T51" fmla="*/ 23 h 91"/>
                <a:gd name="T52" fmla="*/ 172 w 267"/>
                <a:gd name="T53" fmla="*/ 21 h 91"/>
                <a:gd name="T54" fmla="*/ 165 w 267"/>
                <a:gd name="T55" fmla="*/ 21 h 91"/>
                <a:gd name="T56" fmla="*/ 135 w 267"/>
                <a:gd name="T57" fmla="*/ 35 h 91"/>
                <a:gd name="T58" fmla="*/ 156 w 267"/>
                <a:gd name="T59" fmla="*/ 71 h 91"/>
                <a:gd name="T60" fmla="*/ 171 w 267"/>
                <a:gd name="T61" fmla="*/ 69 h 91"/>
                <a:gd name="T62" fmla="*/ 149 w 267"/>
                <a:gd name="T63" fmla="*/ 81 h 91"/>
                <a:gd name="T64" fmla="*/ 142 w 267"/>
                <a:gd name="T65" fmla="*/ 73 h 91"/>
                <a:gd name="T66" fmla="*/ 143 w 267"/>
                <a:gd name="T67" fmla="*/ 87 h 91"/>
                <a:gd name="T68" fmla="*/ 174 w 267"/>
                <a:gd name="T69" fmla="*/ 86 h 91"/>
                <a:gd name="T70" fmla="*/ 180 w 267"/>
                <a:gd name="T71" fmla="*/ 23 h 91"/>
                <a:gd name="T72" fmla="*/ 119 w 267"/>
                <a:gd name="T73" fmla="*/ 12 h 91"/>
                <a:gd name="T74" fmla="*/ 119 w 267"/>
                <a:gd name="T75" fmla="*/ 0 h 91"/>
                <a:gd name="T76" fmla="*/ 123 w 267"/>
                <a:gd name="T77" fmla="*/ 24 h 91"/>
                <a:gd name="T78" fmla="*/ 114 w 267"/>
                <a:gd name="T79" fmla="*/ 24 h 91"/>
                <a:gd name="T80" fmla="*/ 119 w 267"/>
                <a:gd name="T81" fmla="*/ 73 h 91"/>
                <a:gd name="T82" fmla="*/ 123 w 267"/>
                <a:gd name="T83" fmla="*/ 69 h 91"/>
                <a:gd name="T84" fmla="*/ 88 w 267"/>
                <a:gd name="T85" fmla="*/ 24 h 91"/>
                <a:gd name="T86" fmla="*/ 79 w 267"/>
                <a:gd name="T87" fmla="*/ 24 h 91"/>
                <a:gd name="T88" fmla="*/ 84 w 267"/>
                <a:gd name="T89" fmla="*/ 73 h 91"/>
                <a:gd name="T90" fmla="*/ 88 w 267"/>
                <a:gd name="T91" fmla="*/ 49 h 91"/>
                <a:gd name="T92" fmla="*/ 103 w 267"/>
                <a:gd name="T93" fmla="*/ 28 h 91"/>
                <a:gd name="T94" fmla="*/ 102 w 267"/>
                <a:gd name="T95" fmla="*/ 19 h 91"/>
                <a:gd name="T96" fmla="*/ 88 w 267"/>
                <a:gd name="T97" fmla="*/ 24 h 91"/>
                <a:gd name="T98" fmla="*/ 34 w 267"/>
                <a:gd name="T99" fmla="*/ 65 h 91"/>
                <a:gd name="T100" fmla="*/ 34 w 267"/>
                <a:gd name="T101" fmla="*/ 8 h 91"/>
                <a:gd name="T102" fmla="*/ 34 w 267"/>
                <a:gd name="T103" fmla="*/ 0 h 91"/>
                <a:gd name="T104" fmla="*/ 34 w 267"/>
                <a:gd name="T105" fmla="*/ 74 h 91"/>
                <a:gd name="T106" fmla="*/ 68 w 267"/>
                <a:gd name="T107" fmla="*/ 36 h 91"/>
                <a:gd name="T108" fmla="*/ 34 w 267"/>
                <a:gd name="T10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7" h="91">
                  <a:moveTo>
                    <a:pt x="247" y="6"/>
                  </a:moveTo>
                  <a:cubicBezTo>
                    <a:pt x="252" y="6"/>
                    <a:pt x="252" y="6"/>
                    <a:pt x="252" y="6"/>
                  </a:cubicBezTo>
                  <a:cubicBezTo>
                    <a:pt x="252" y="4"/>
                    <a:pt x="252" y="4"/>
                    <a:pt x="252" y="4"/>
                  </a:cubicBezTo>
                  <a:cubicBezTo>
                    <a:pt x="240" y="4"/>
                    <a:pt x="240" y="4"/>
                    <a:pt x="240" y="4"/>
                  </a:cubicBezTo>
                  <a:cubicBezTo>
                    <a:pt x="240" y="6"/>
                    <a:pt x="240" y="6"/>
                    <a:pt x="240" y="6"/>
                  </a:cubicBezTo>
                  <a:cubicBezTo>
                    <a:pt x="245" y="6"/>
                    <a:pt x="245" y="6"/>
                    <a:pt x="245" y="6"/>
                  </a:cubicBezTo>
                  <a:cubicBezTo>
                    <a:pt x="245" y="18"/>
                    <a:pt x="245" y="18"/>
                    <a:pt x="245" y="18"/>
                  </a:cubicBezTo>
                  <a:cubicBezTo>
                    <a:pt x="247" y="18"/>
                    <a:pt x="247" y="18"/>
                    <a:pt x="247" y="18"/>
                  </a:cubicBezTo>
                  <a:lnTo>
                    <a:pt x="247" y="6"/>
                  </a:lnTo>
                  <a:close/>
                  <a:moveTo>
                    <a:pt x="267" y="4"/>
                  </a:moveTo>
                  <a:cubicBezTo>
                    <a:pt x="264" y="4"/>
                    <a:pt x="264" y="4"/>
                    <a:pt x="264" y="4"/>
                  </a:cubicBezTo>
                  <a:cubicBezTo>
                    <a:pt x="260" y="15"/>
                    <a:pt x="260" y="15"/>
                    <a:pt x="260" y="15"/>
                  </a:cubicBezTo>
                  <a:cubicBezTo>
                    <a:pt x="256" y="4"/>
                    <a:pt x="256" y="4"/>
                    <a:pt x="256" y="4"/>
                  </a:cubicBezTo>
                  <a:cubicBezTo>
                    <a:pt x="253" y="4"/>
                    <a:pt x="253" y="4"/>
                    <a:pt x="253" y="4"/>
                  </a:cubicBezTo>
                  <a:cubicBezTo>
                    <a:pt x="253" y="18"/>
                    <a:pt x="253" y="18"/>
                    <a:pt x="253" y="18"/>
                  </a:cubicBezTo>
                  <a:cubicBezTo>
                    <a:pt x="255" y="18"/>
                    <a:pt x="255" y="18"/>
                    <a:pt x="255" y="18"/>
                  </a:cubicBezTo>
                  <a:cubicBezTo>
                    <a:pt x="255" y="9"/>
                    <a:pt x="255" y="9"/>
                    <a:pt x="255" y="9"/>
                  </a:cubicBezTo>
                  <a:cubicBezTo>
                    <a:pt x="255" y="9"/>
                    <a:pt x="255" y="7"/>
                    <a:pt x="255" y="6"/>
                  </a:cubicBezTo>
                  <a:cubicBezTo>
                    <a:pt x="256" y="8"/>
                    <a:pt x="256" y="8"/>
                    <a:pt x="256" y="9"/>
                  </a:cubicBezTo>
                  <a:cubicBezTo>
                    <a:pt x="259" y="18"/>
                    <a:pt x="259" y="18"/>
                    <a:pt x="259" y="18"/>
                  </a:cubicBezTo>
                  <a:cubicBezTo>
                    <a:pt x="261" y="18"/>
                    <a:pt x="261" y="18"/>
                    <a:pt x="261" y="18"/>
                  </a:cubicBezTo>
                  <a:cubicBezTo>
                    <a:pt x="264" y="9"/>
                    <a:pt x="264" y="9"/>
                    <a:pt x="264" y="9"/>
                  </a:cubicBezTo>
                  <a:cubicBezTo>
                    <a:pt x="265" y="7"/>
                    <a:pt x="265" y="7"/>
                    <a:pt x="265" y="6"/>
                  </a:cubicBezTo>
                  <a:cubicBezTo>
                    <a:pt x="265" y="7"/>
                    <a:pt x="265" y="8"/>
                    <a:pt x="265" y="9"/>
                  </a:cubicBezTo>
                  <a:cubicBezTo>
                    <a:pt x="265" y="18"/>
                    <a:pt x="265" y="18"/>
                    <a:pt x="265" y="18"/>
                  </a:cubicBezTo>
                  <a:cubicBezTo>
                    <a:pt x="267" y="18"/>
                    <a:pt x="267" y="18"/>
                    <a:pt x="267" y="18"/>
                  </a:cubicBezTo>
                  <a:lnTo>
                    <a:pt x="267" y="4"/>
                  </a:lnTo>
                  <a:close/>
                  <a:moveTo>
                    <a:pt x="215" y="66"/>
                  </a:moveTo>
                  <a:cubicBezTo>
                    <a:pt x="210" y="66"/>
                    <a:pt x="206" y="64"/>
                    <a:pt x="204" y="61"/>
                  </a:cubicBezTo>
                  <a:cubicBezTo>
                    <a:pt x="201" y="57"/>
                    <a:pt x="200" y="52"/>
                    <a:pt x="200" y="47"/>
                  </a:cubicBezTo>
                  <a:cubicBezTo>
                    <a:pt x="200" y="42"/>
                    <a:pt x="201" y="36"/>
                    <a:pt x="203" y="33"/>
                  </a:cubicBezTo>
                  <a:cubicBezTo>
                    <a:pt x="207" y="27"/>
                    <a:pt x="213" y="27"/>
                    <a:pt x="215" y="27"/>
                  </a:cubicBezTo>
                  <a:cubicBezTo>
                    <a:pt x="228" y="27"/>
                    <a:pt x="231" y="37"/>
                    <a:pt x="231" y="47"/>
                  </a:cubicBezTo>
                  <a:cubicBezTo>
                    <a:pt x="231" y="50"/>
                    <a:pt x="231" y="56"/>
                    <a:pt x="227" y="61"/>
                  </a:cubicBezTo>
                  <a:cubicBezTo>
                    <a:pt x="225" y="65"/>
                    <a:pt x="220" y="66"/>
                    <a:pt x="215" y="66"/>
                  </a:cubicBezTo>
                  <a:moveTo>
                    <a:pt x="241" y="46"/>
                  </a:moveTo>
                  <a:cubicBezTo>
                    <a:pt x="241" y="29"/>
                    <a:pt x="231" y="19"/>
                    <a:pt x="216" y="19"/>
                  </a:cubicBezTo>
                  <a:cubicBezTo>
                    <a:pt x="211" y="19"/>
                    <a:pt x="203" y="20"/>
                    <a:pt x="197" y="27"/>
                  </a:cubicBezTo>
                  <a:cubicBezTo>
                    <a:pt x="191" y="33"/>
                    <a:pt x="190" y="42"/>
                    <a:pt x="190" y="47"/>
                  </a:cubicBezTo>
                  <a:cubicBezTo>
                    <a:pt x="190" y="50"/>
                    <a:pt x="190" y="60"/>
                    <a:pt x="197" y="67"/>
                  </a:cubicBezTo>
                  <a:cubicBezTo>
                    <a:pt x="203" y="73"/>
                    <a:pt x="210" y="74"/>
                    <a:pt x="215" y="74"/>
                  </a:cubicBezTo>
                  <a:cubicBezTo>
                    <a:pt x="220" y="74"/>
                    <a:pt x="228" y="73"/>
                    <a:pt x="234" y="66"/>
                  </a:cubicBezTo>
                  <a:cubicBezTo>
                    <a:pt x="240" y="60"/>
                    <a:pt x="241" y="51"/>
                    <a:pt x="241" y="46"/>
                  </a:cubicBezTo>
                  <a:moveTo>
                    <a:pt x="171" y="44"/>
                  </a:moveTo>
                  <a:cubicBezTo>
                    <a:pt x="171" y="47"/>
                    <a:pt x="171" y="53"/>
                    <a:pt x="168" y="57"/>
                  </a:cubicBezTo>
                  <a:cubicBezTo>
                    <a:pt x="166" y="61"/>
                    <a:pt x="162" y="63"/>
                    <a:pt x="157" y="63"/>
                  </a:cubicBezTo>
                  <a:cubicBezTo>
                    <a:pt x="152" y="63"/>
                    <a:pt x="149" y="61"/>
                    <a:pt x="147" y="58"/>
                  </a:cubicBezTo>
                  <a:cubicBezTo>
                    <a:pt x="144" y="55"/>
                    <a:pt x="144" y="50"/>
                    <a:pt x="144" y="45"/>
                  </a:cubicBezTo>
                  <a:cubicBezTo>
                    <a:pt x="144" y="41"/>
                    <a:pt x="144" y="36"/>
                    <a:pt x="147" y="33"/>
                  </a:cubicBezTo>
                  <a:cubicBezTo>
                    <a:pt x="150" y="28"/>
                    <a:pt x="154" y="27"/>
                    <a:pt x="158" y="27"/>
                  </a:cubicBezTo>
                  <a:cubicBezTo>
                    <a:pt x="171" y="27"/>
                    <a:pt x="171" y="42"/>
                    <a:pt x="171" y="44"/>
                  </a:cubicBezTo>
                  <a:moveTo>
                    <a:pt x="180" y="23"/>
                  </a:moveTo>
                  <a:cubicBezTo>
                    <a:pt x="180" y="22"/>
                    <a:pt x="179" y="20"/>
                    <a:pt x="176" y="20"/>
                  </a:cubicBezTo>
                  <a:cubicBezTo>
                    <a:pt x="173" y="20"/>
                    <a:pt x="172" y="21"/>
                    <a:pt x="172" y="21"/>
                  </a:cubicBezTo>
                  <a:cubicBezTo>
                    <a:pt x="172" y="22"/>
                    <a:pt x="172" y="23"/>
                    <a:pt x="172" y="26"/>
                  </a:cubicBezTo>
                  <a:cubicBezTo>
                    <a:pt x="170" y="24"/>
                    <a:pt x="169" y="22"/>
                    <a:pt x="165" y="21"/>
                  </a:cubicBezTo>
                  <a:cubicBezTo>
                    <a:pt x="163" y="20"/>
                    <a:pt x="161" y="19"/>
                    <a:pt x="157" y="19"/>
                  </a:cubicBezTo>
                  <a:cubicBezTo>
                    <a:pt x="146" y="19"/>
                    <a:pt x="138" y="25"/>
                    <a:pt x="135" y="35"/>
                  </a:cubicBezTo>
                  <a:cubicBezTo>
                    <a:pt x="134" y="39"/>
                    <a:pt x="134" y="42"/>
                    <a:pt x="134" y="46"/>
                  </a:cubicBezTo>
                  <a:cubicBezTo>
                    <a:pt x="134" y="59"/>
                    <a:pt x="140" y="71"/>
                    <a:pt x="156" y="71"/>
                  </a:cubicBezTo>
                  <a:cubicBezTo>
                    <a:pt x="165" y="71"/>
                    <a:pt x="169" y="67"/>
                    <a:pt x="171" y="64"/>
                  </a:cubicBezTo>
                  <a:cubicBezTo>
                    <a:pt x="171" y="69"/>
                    <a:pt x="171" y="69"/>
                    <a:pt x="171" y="69"/>
                  </a:cubicBezTo>
                  <a:cubicBezTo>
                    <a:pt x="171" y="76"/>
                    <a:pt x="170" y="83"/>
                    <a:pt x="158" y="83"/>
                  </a:cubicBezTo>
                  <a:cubicBezTo>
                    <a:pt x="156" y="83"/>
                    <a:pt x="151" y="83"/>
                    <a:pt x="149" y="81"/>
                  </a:cubicBezTo>
                  <a:cubicBezTo>
                    <a:pt x="148" y="80"/>
                    <a:pt x="147" y="79"/>
                    <a:pt x="147" y="77"/>
                  </a:cubicBezTo>
                  <a:cubicBezTo>
                    <a:pt x="146" y="75"/>
                    <a:pt x="145" y="73"/>
                    <a:pt x="142" y="73"/>
                  </a:cubicBezTo>
                  <a:cubicBezTo>
                    <a:pt x="139" y="73"/>
                    <a:pt x="137" y="75"/>
                    <a:pt x="137" y="78"/>
                  </a:cubicBezTo>
                  <a:cubicBezTo>
                    <a:pt x="137" y="80"/>
                    <a:pt x="139" y="85"/>
                    <a:pt x="143" y="87"/>
                  </a:cubicBezTo>
                  <a:cubicBezTo>
                    <a:pt x="146" y="90"/>
                    <a:pt x="152" y="91"/>
                    <a:pt x="158" y="91"/>
                  </a:cubicBezTo>
                  <a:cubicBezTo>
                    <a:pt x="165" y="91"/>
                    <a:pt x="171" y="90"/>
                    <a:pt x="174" y="86"/>
                  </a:cubicBezTo>
                  <a:cubicBezTo>
                    <a:pt x="178" y="82"/>
                    <a:pt x="180" y="77"/>
                    <a:pt x="180" y="66"/>
                  </a:cubicBezTo>
                  <a:lnTo>
                    <a:pt x="180" y="23"/>
                  </a:lnTo>
                  <a:close/>
                  <a:moveTo>
                    <a:pt x="113" y="6"/>
                  </a:moveTo>
                  <a:cubicBezTo>
                    <a:pt x="113" y="9"/>
                    <a:pt x="115" y="12"/>
                    <a:pt x="119" y="12"/>
                  </a:cubicBezTo>
                  <a:cubicBezTo>
                    <a:pt x="122" y="12"/>
                    <a:pt x="124" y="10"/>
                    <a:pt x="124" y="6"/>
                  </a:cubicBezTo>
                  <a:cubicBezTo>
                    <a:pt x="124" y="2"/>
                    <a:pt x="122" y="0"/>
                    <a:pt x="119" y="0"/>
                  </a:cubicBezTo>
                  <a:cubicBezTo>
                    <a:pt x="116" y="0"/>
                    <a:pt x="113" y="2"/>
                    <a:pt x="113" y="6"/>
                  </a:cubicBezTo>
                  <a:moveTo>
                    <a:pt x="123" y="24"/>
                  </a:moveTo>
                  <a:cubicBezTo>
                    <a:pt x="123" y="23"/>
                    <a:pt x="123" y="19"/>
                    <a:pt x="119" y="19"/>
                  </a:cubicBezTo>
                  <a:cubicBezTo>
                    <a:pt x="115" y="19"/>
                    <a:pt x="114" y="23"/>
                    <a:pt x="114" y="24"/>
                  </a:cubicBezTo>
                  <a:cubicBezTo>
                    <a:pt x="114" y="69"/>
                    <a:pt x="114" y="69"/>
                    <a:pt x="114" y="69"/>
                  </a:cubicBezTo>
                  <a:cubicBezTo>
                    <a:pt x="114" y="72"/>
                    <a:pt x="116" y="73"/>
                    <a:pt x="119" y="73"/>
                  </a:cubicBezTo>
                  <a:cubicBezTo>
                    <a:pt x="121" y="73"/>
                    <a:pt x="123" y="72"/>
                    <a:pt x="123" y="71"/>
                  </a:cubicBezTo>
                  <a:cubicBezTo>
                    <a:pt x="123" y="71"/>
                    <a:pt x="123" y="70"/>
                    <a:pt x="123" y="69"/>
                  </a:cubicBezTo>
                  <a:lnTo>
                    <a:pt x="123" y="24"/>
                  </a:lnTo>
                  <a:close/>
                  <a:moveTo>
                    <a:pt x="88" y="24"/>
                  </a:moveTo>
                  <a:cubicBezTo>
                    <a:pt x="88" y="22"/>
                    <a:pt x="88" y="19"/>
                    <a:pt x="84" y="19"/>
                  </a:cubicBezTo>
                  <a:cubicBezTo>
                    <a:pt x="80" y="19"/>
                    <a:pt x="79" y="22"/>
                    <a:pt x="79" y="24"/>
                  </a:cubicBezTo>
                  <a:cubicBezTo>
                    <a:pt x="79" y="69"/>
                    <a:pt x="79" y="69"/>
                    <a:pt x="79" y="69"/>
                  </a:cubicBezTo>
                  <a:cubicBezTo>
                    <a:pt x="79" y="71"/>
                    <a:pt x="80" y="73"/>
                    <a:pt x="84" y="73"/>
                  </a:cubicBezTo>
                  <a:cubicBezTo>
                    <a:pt x="88" y="73"/>
                    <a:pt x="88" y="71"/>
                    <a:pt x="88" y="69"/>
                  </a:cubicBezTo>
                  <a:cubicBezTo>
                    <a:pt x="88" y="49"/>
                    <a:pt x="88" y="49"/>
                    <a:pt x="88" y="49"/>
                  </a:cubicBezTo>
                  <a:cubicBezTo>
                    <a:pt x="88" y="43"/>
                    <a:pt x="88" y="36"/>
                    <a:pt x="95" y="31"/>
                  </a:cubicBezTo>
                  <a:cubicBezTo>
                    <a:pt x="98" y="29"/>
                    <a:pt x="101" y="29"/>
                    <a:pt x="103" y="28"/>
                  </a:cubicBezTo>
                  <a:cubicBezTo>
                    <a:pt x="105" y="28"/>
                    <a:pt x="107" y="28"/>
                    <a:pt x="107" y="24"/>
                  </a:cubicBezTo>
                  <a:cubicBezTo>
                    <a:pt x="107" y="19"/>
                    <a:pt x="103" y="19"/>
                    <a:pt x="102" y="19"/>
                  </a:cubicBezTo>
                  <a:cubicBezTo>
                    <a:pt x="96" y="19"/>
                    <a:pt x="90" y="23"/>
                    <a:pt x="88" y="29"/>
                  </a:cubicBezTo>
                  <a:lnTo>
                    <a:pt x="88" y="24"/>
                  </a:lnTo>
                  <a:close/>
                  <a:moveTo>
                    <a:pt x="58" y="36"/>
                  </a:moveTo>
                  <a:cubicBezTo>
                    <a:pt x="58" y="49"/>
                    <a:pt x="52" y="65"/>
                    <a:pt x="34" y="65"/>
                  </a:cubicBezTo>
                  <a:cubicBezTo>
                    <a:pt x="20" y="65"/>
                    <a:pt x="10" y="55"/>
                    <a:pt x="10" y="36"/>
                  </a:cubicBezTo>
                  <a:cubicBezTo>
                    <a:pt x="10" y="19"/>
                    <a:pt x="20" y="8"/>
                    <a:pt x="34" y="8"/>
                  </a:cubicBezTo>
                  <a:cubicBezTo>
                    <a:pt x="47" y="8"/>
                    <a:pt x="58" y="18"/>
                    <a:pt x="58" y="36"/>
                  </a:cubicBezTo>
                  <a:moveTo>
                    <a:pt x="34" y="0"/>
                  </a:moveTo>
                  <a:cubicBezTo>
                    <a:pt x="15" y="0"/>
                    <a:pt x="0" y="13"/>
                    <a:pt x="0" y="37"/>
                  </a:cubicBezTo>
                  <a:cubicBezTo>
                    <a:pt x="0" y="61"/>
                    <a:pt x="15" y="74"/>
                    <a:pt x="34" y="74"/>
                  </a:cubicBezTo>
                  <a:cubicBezTo>
                    <a:pt x="52" y="74"/>
                    <a:pt x="64" y="62"/>
                    <a:pt x="67" y="47"/>
                  </a:cubicBezTo>
                  <a:cubicBezTo>
                    <a:pt x="68" y="43"/>
                    <a:pt x="68" y="40"/>
                    <a:pt x="68" y="36"/>
                  </a:cubicBezTo>
                  <a:cubicBezTo>
                    <a:pt x="68" y="30"/>
                    <a:pt x="67" y="13"/>
                    <a:pt x="52" y="4"/>
                  </a:cubicBezTo>
                  <a:cubicBezTo>
                    <a:pt x="45" y="0"/>
                    <a:pt x="38" y="0"/>
                    <a:pt x="34" y="0"/>
                  </a:cubicBezTo>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6">
              <a:extLst>
                <a:ext uri="{FF2B5EF4-FFF2-40B4-BE49-F238E27FC236}">
                  <a16:creationId xmlns:a16="http://schemas.microsoft.com/office/drawing/2014/main" id="{8E2F5420-23EB-4F36-9BE5-3417CCB0F947}"/>
                </a:ext>
              </a:extLst>
            </p:cNvPr>
            <p:cNvSpPr>
              <a:spLocks noEditPoints="1"/>
            </p:cNvSpPr>
            <p:nvPr userDrawn="1"/>
          </p:nvSpPr>
          <p:spPr bwMode="auto">
            <a:xfrm>
              <a:off x="3941763" y="-757238"/>
              <a:ext cx="1276350"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9" name="White Frame">
            <a:extLst>
              <a:ext uri="{FF2B5EF4-FFF2-40B4-BE49-F238E27FC236}">
                <a16:creationId xmlns:a16="http://schemas.microsoft.com/office/drawing/2014/main" id="{EED54FE4-2EBD-47AD-B328-3C5CC8444C7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906886064"/>
      </p:ext>
    </p:extLst>
  </p:cSld>
  <p:clrMap bg1="dk1" tx1="lt1" bg2="dk2" tx2="lt2" accent1="accent1" accent2="accent2" accent3="accent3" accent4="accent4" accent5="accent5" accent6="accent6" hlink="hlink" folHlink="folHlink"/>
  <p:sldLayoutIdLst>
    <p:sldLayoutId id="2147483702" r:id="rId1"/>
    <p:sldLayoutId id="2147483703" r:id="rId2"/>
    <p:sldLayoutId id="2147483704"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grpSp>
        <p:nvGrpSpPr>
          <p:cNvPr id="17" name="Lofric Sense">
            <a:extLst>
              <a:ext uri="{FF2B5EF4-FFF2-40B4-BE49-F238E27FC236}">
                <a16:creationId xmlns:a16="http://schemas.microsoft.com/office/drawing/2014/main" id="{E1FC1425-0736-4208-AB0C-56C66B325D3D}"/>
              </a:ext>
            </a:extLst>
          </p:cNvPr>
          <p:cNvGrpSpPr/>
          <p:nvPr userDrawn="1"/>
        </p:nvGrpSpPr>
        <p:grpSpPr>
          <a:xfrm>
            <a:off x="9620252" y="6146006"/>
            <a:ext cx="2246312" cy="331788"/>
            <a:chOff x="4335631" y="-809425"/>
            <a:chExt cx="2246312" cy="331788"/>
          </a:xfrm>
        </p:grpSpPr>
        <p:sp>
          <p:nvSpPr>
            <p:cNvPr id="14" name="Freeform 5">
              <a:extLst>
                <a:ext uri="{FF2B5EF4-FFF2-40B4-BE49-F238E27FC236}">
                  <a16:creationId xmlns:a16="http://schemas.microsoft.com/office/drawing/2014/main" id="{9F951B65-DD54-4472-B291-6D7E477946FB}"/>
                </a:ext>
              </a:extLst>
            </p:cNvPr>
            <p:cNvSpPr>
              <a:spLocks noEditPoints="1"/>
            </p:cNvSpPr>
            <p:nvPr userDrawn="1"/>
          </p:nvSpPr>
          <p:spPr bwMode="auto">
            <a:xfrm>
              <a:off x="5631031" y="-722112"/>
              <a:ext cx="950912" cy="241300"/>
            </a:xfrm>
            <a:custGeom>
              <a:avLst/>
              <a:gdLst>
                <a:gd name="T0" fmla="*/ 283 w 299"/>
                <a:gd name="T1" fmla="*/ 4 h 74"/>
                <a:gd name="T2" fmla="*/ 276 w 299"/>
                <a:gd name="T3" fmla="*/ 6 h 74"/>
                <a:gd name="T4" fmla="*/ 279 w 299"/>
                <a:gd name="T5" fmla="*/ 6 h 74"/>
                <a:gd name="T6" fmla="*/ 292 w 299"/>
                <a:gd name="T7" fmla="*/ 15 h 74"/>
                <a:gd name="T8" fmla="*/ 285 w 299"/>
                <a:gd name="T9" fmla="*/ 18 h 74"/>
                <a:gd name="T10" fmla="*/ 287 w 299"/>
                <a:gd name="T11" fmla="*/ 6 h 74"/>
                <a:gd name="T12" fmla="*/ 293 w 299"/>
                <a:gd name="T13" fmla="*/ 18 h 74"/>
                <a:gd name="T14" fmla="*/ 296 w 299"/>
                <a:gd name="T15" fmla="*/ 9 h 74"/>
                <a:gd name="T16" fmla="*/ 299 w 299"/>
                <a:gd name="T17" fmla="*/ 4 h 74"/>
                <a:gd name="T18" fmla="*/ 249 w 299"/>
                <a:gd name="T19" fmla="*/ 27 h 74"/>
                <a:gd name="T20" fmla="*/ 268 w 299"/>
                <a:gd name="T21" fmla="*/ 49 h 74"/>
                <a:gd name="T22" fmla="*/ 256 w 299"/>
                <a:gd name="T23" fmla="*/ 20 h 74"/>
                <a:gd name="T24" fmla="*/ 231 w 299"/>
                <a:gd name="T25" fmla="*/ 67 h 74"/>
                <a:gd name="T26" fmla="*/ 272 w 299"/>
                <a:gd name="T27" fmla="*/ 61 h 74"/>
                <a:gd name="T28" fmla="*/ 262 w 299"/>
                <a:gd name="T29" fmla="*/ 59 h 74"/>
                <a:gd name="T30" fmla="*/ 234 w 299"/>
                <a:gd name="T31" fmla="*/ 49 h 74"/>
                <a:gd name="T32" fmla="*/ 187 w 299"/>
                <a:gd name="T33" fmla="*/ 33 h 74"/>
                <a:gd name="T34" fmla="*/ 207 w 299"/>
                <a:gd name="T35" fmla="*/ 33 h 74"/>
                <a:gd name="T36" fmla="*/ 196 w 299"/>
                <a:gd name="T37" fmla="*/ 19 h 74"/>
                <a:gd name="T38" fmla="*/ 197 w 299"/>
                <a:gd name="T39" fmla="*/ 50 h 74"/>
                <a:gd name="T40" fmla="*/ 186 w 299"/>
                <a:gd name="T41" fmla="*/ 62 h 74"/>
                <a:gd name="T42" fmla="*/ 175 w 299"/>
                <a:gd name="T43" fmla="*/ 58 h 74"/>
                <a:gd name="T44" fmla="*/ 210 w 299"/>
                <a:gd name="T45" fmla="*/ 70 h 74"/>
                <a:gd name="T46" fmla="*/ 195 w 299"/>
                <a:gd name="T47" fmla="*/ 40 h 74"/>
                <a:gd name="T48" fmla="*/ 127 w 299"/>
                <a:gd name="T49" fmla="*/ 73 h 74"/>
                <a:gd name="T50" fmla="*/ 132 w 299"/>
                <a:gd name="T51" fmla="*/ 39 h 74"/>
                <a:gd name="T52" fmla="*/ 156 w 299"/>
                <a:gd name="T53" fmla="*/ 45 h 74"/>
                <a:gd name="T54" fmla="*/ 161 w 299"/>
                <a:gd name="T55" fmla="*/ 73 h 74"/>
                <a:gd name="T56" fmla="*/ 162 w 299"/>
                <a:gd name="T57" fmla="*/ 25 h 74"/>
                <a:gd name="T58" fmla="*/ 129 w 299"/>
                <a:gd name="T59" fmla="*/ 20 h 74"/>
                <a:gd name="T60" fmla="*/ 123 w 299"/>
                <a:gd name="T61" fmla="*/ 69 h 74"/>
                <a:gd name="T62" fmla="*/ 89 w 299"/>
                <a:gd name="T63" fmla="*/ 27 h 74"/>
                <a:gd name="T64" fmla="*/ 108 w 299"/>
                <a:gd name="T65" fmla="*/ 49 h 74"/>
                <a:gd name="T66" fmla="*/ 95 w 299"/>
                <a:gd name="T67" fmla="*/ 20 h 74"/>
                <a:gd name="T68" fmla="*/ 70 w 299"/>
                <a:gd name="T69" fmla="*/ 67 h 74"/>
                <a:gd name="T70" fmla="*/ 111 w 299"/>
                <a:gd name="T71" fmla="*/ 61 h 74"/>
                <a:gd name="T72" fmla="*/ 102 w 299"/>
                <a:gd name="T73" fmla="*/ 59 h 74"/>
                <a:gd name="T74" fmla="*/ 73 w 299"/>
                <a:gd name="T75" fmla="*/ 49 h 74"/>
                <a:gd name="T76" fmla="*/ 16 w 299"/>
                <a:gd name="T77" fmla="*/ 25 h 74"/>
                <a:gd name="T78" fmla="*/ 27 w 299"/>
                <a:gd name="T79" fmla="*/ 8 h 74"/>
                <a:gd name="T80" fmla="*/ 48 w 299"/>
                <a:gd name="T81" fmla="*/ 22 h 74"/>
                <a:gd name="T82" fmla="*/ 28 w 299"/>
                <a:gd name="T83" fmla="*/ 0 h 74"/>
                <a:gd name="T84" fmla="*/ 20 w 299"/>
                <a:gd name="T85" fmla="*/ 38 h 74"/>
                <a:gd name="T86" fmla="*/ 45 w 299"/>
                <a:gd name="T87" fmla="*/ 54 h 74"/>
                <a:gd name="T88" fmla="*/ 16 w 299"/>
                <a:gd name="T89" fmla="*/ 62 h 74"/>
                <a:gd name="T90" fmla="*/ 0 w 299"/>
                <a:gd name="T91" fmla="*/ 54 h 74"/>
                <a:gd name="T92" fmla="*/ 54 w 299"/>
                <a:gd name="T93" fmla="*/ 5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99" h="74">
                  <a:moveTo>
                    <a:pt x="279" y="6"/>
                  </a:moveTo>
                  <a:cubicBezTo>
                    <a:pt x="283" y="6"/>
                    <a:pt x="283" y="6"/>
                    <a:pt x="283" y="6"/>
                  </a:cubicBezTo>
                  <a:cubicBezTo>
                    <a:pt x="283" y="4"/>
                    <a:pt x="283" y="4"/>
                    <a:pt x="283" y="4"/>
                  </a:cubicBezTo>
                  <a:cubicBezTo>
                    <a:pt x="272" y="4"/>
                    <a:pt x="272" y="4"/>
                    <a:pt x="272" y="4"/>
                  </a:cubicBezTo>
                  <a:cubicBezTo>
                    <a:pt x="272" y="6"/>
                    <a:pt x="272" y="6"/>
                    <a:pt x="272" y="6"/>
                  </a:cubicBezTo>
                  <a:cubicBezTo>
                    <a:pt x="276" y="6"/>
                    <a:pt x="276" y="6"/>
                    <a:pt x="276" y="6"/>
                  </a:cubicBezTo>
                  <a:cubicBezTo>
                    <a:pt x="276" y="18"/>
                    <a:pt x="276" y="18"/>
                    <a:pt x="276" y="18"/>
                  </a:cubicBezTo>
                  <a:cubicBezTo>
                    <a:pt x="279" y="18"/>
                    <a:pt x="279" y="18"/>
                    <a:pt x="279" y="18"/>
                  </a:cubicBezTo>
                  <a:lnTo>
                    <a:pt x="279" y="6"/>
                  </a:lnTo>
                  <a:close/>
                  <a:moveTo>
                    <a:pt x="299" y="4"/>
                  </a:moveTo>
                  <a:cubicBezTo>
                    <a:pt x="295" y="4"/>
                    <a:pt x="295" y="4"/>
                    <a:pt x="295" y="4"/>
                  </a:cubicBezTo>
                  <a:cubicBezTo>
                    <a:pt x="292" y="15"/>
                    <a:pt x="292" y="15"/>
                    <a:pt x="292" y="15"/>
                  </a:cubicBezTo>
                  <a:cubicBezTo>
                    <a:pt x="288" y="4"/>
                    <a:pt x="288" y="4"/>
                    <a:pt x="288" y="4"/>
                  </a:cubicBezTo>
                  <a:cubicBezTo>
                    <a:pt x="285" y="4"/>
                    <a:pt x="285" y="4"/>
                    <a:pt x="285" y="4"/>
                  </a:cubicBezTo>
                  <a:cubicBezTo>
                    <a:pt x="285" y="18"/>
                    <a:pt x="285" y="18"/>
                    <a:pt x="285" y="18"/>
                  </a:cubicBezTo>
                  <a:cubicBezTo>
                    <a:pt x="287" y="18"/>
                    <a:pt x="287" y="18"/>
                    <a:pt x="287" y="18"/>
                  </a:cubicBezTo>
                  <a:cubicBezTo>
                    <a:pt x="287" y="9"/>
                    <a:pt x="287" y="9"/>
                    <a:pt x="287" y="9"/>
                  </a:cubicBezTo>
                  <a:cubicBezTo>
                    <a:pt x="287" y="9"/>
                    <a:pt x="287" y="7"/>
                    <a:pt x="287" y="6"/>
                  </a:cubicBezTo>
                  <a:cubicBezTo>
                    <a:pt x="287" y="8"/>
                    <a:pt x="287" y="8"/>
                    <a:pt x="288" y="9"/>
                  </a:cubicBezTo>
                  <a:cubicBezTo>
                    <a:pt x="291" y="18"/>
                    <a:pt x="291" y="18"/>
                    <a:pt x="291" y="18"/>
                  </a:cubicBezTo>
                  <a:cubicBezTo>
                    <a:pt x="293" y="18"/>
                    <a:pt x="293" y="18"/>
                    <a:pt x="293" y="18"/>
                  </a:cubicBezTo>
                  <a:cubicBezTo>
                    <a:pt x="296" y="9"/>
                    <a:pt x="296" y="9"/>
                    <a:pt x="296" y="9"/>
                  </a:cubicBezTo>
                  <a:cubicBezTo>
                    <a:pt x="296" y="7"/>
                    <a:pt x="296" y="7"/>
                    <a:pt x="297" y="6"/>
                  </a:cubicBezTo>
                  <a:cubicBezTo>
                    <a:pt x="296" y="7"/>
                    <a:pt x="296" y="8"/>
                    <a:pt x="296" y="9"/>
                  </a:cubicBezTo>
                  <a:cubicBezTo>
                    <a:pt x="296" y="18"/>
                    <a:pt x="296" y="18"/>
                    <a:pt x="296" y="18"/>
                  </a:cubicBezTo>
                  <a:cubicBezTo>
                    <a:pt x="299" y="18"/>
                    <a:pt x="299" y="18"/>
                    <a:pt x="299" y="18"/>
                  </a:cubicBezTo>
                  <a:lnTo>
                    <a:pt x="299" y="4"/>
                  </a:lnTo>
                  <a:close/>
                  <a:moveTo>
                    <a:pt x="234" y="41"/>
                  </a:moveTo>
                  <a:cubicBezTo>
                    <a:pt x="234" y="39"/>
                    <a:pt x="235" y="34"/>
                    <a:pt x="239" y="31"/>
                  </a:cubicBezTo>
                  <a:cubicBezTo>
                    <a:pt x="243" y="27"/>
                    <a:pt x="247" y="27"/>
                    <a:pt x="249" y="27"/>
                  </a:cubicBezTo>
                  <a:cubicBezTo>
                    <a:pt x="259" y="27"/>
                    <a:pt x="263" y="35"/>
                    <a:pt x="263" y="41"/>
                  </a:cubicBezTo>
                  <a:lnTo>
                    <a:pt x="234" y="41"/>
                  </a:lnTo>
                  <a:close/>
                  <a:moveTo>
                    <a:pt x="268" y="49"/>
                  </a:moveTo>
                  <a:cubicBezTo>
                    <a:pt x="269" y="49"/>
                    <a:pt x="273" y="49"/>
                    <a:pt x="273" y="44"/>
                  </a:cubicBezTo>
                  <a:cubicBezTo>
                    <a:pt x="273" y="39"/>
                    <a:pt x="271" y="32"/>
                    <a:pt x="267" y="27"/>
                  </a:cubicBezTo>
                  <a:cubicBezTo>
                    <a:pt x="264" y="23"/>
                    <a:pt x="260" y="21"/>
                    <a:pt x="256" y="20"/>
                  </a:cubicBezTo>
                  <a:cubicBezTo>
                    <a:pt x="254" y="19"/>
                    <a:pt x="251" y="19"/>
                    <a:pt x="249" y="19"/>
                  </a:cubicBezTo>
                  <a:cubicBezTo>
                    <a:pt x="231" y="19"/>
                    <a:pt x="224" y="34"/>
                    <a:pt x="224" y="47"/>
                  </a:cubicBezTo>
                  <a:cubicBezTo>
                    <a:pt x="224" y="54"/>
                    <a:pt x="226" y="62"/>
                    <a:pt x="231" y="67"/>
                  </a:cubicBezTo>
                  <a:cubicBezTo>
                    <a:pt x="236" y="73"/>
                    <a:pt x="243" y="74"/>
                    <a:pt x="249" y="74"/>
                  </a:cubicBezTo>
                  <a:cubicBezTo>
                    <a:pt x="252" y="74"/>
                    <a:pt x="261" y="74"/>
                    <a:pt x="268" y="66"/>
                  </a:cubicBezTo>
                  <a:cubicBezTo>
                    <a:pt x="270" y="65"/>
                    <a:pt x="271" y="62"/>
                    <a:pt x="272" y="61"/>
                  </a:cubicBezTo>
                  <a:cubicBezTo>
                    <a:pt x="272" y="60"/>
                    <a:pt x="272" y="60"/>
                    <a:pt x="272" y="60"/>
                  </a:cubicBezTo>
                  <a:cubicBezTo>
                    <a:pt x="272" y="57"/>
                    <a:pt x="269" y="55"/>
                    <a:pt x="267" y="55"/>
                  </a:cubicBezTo>
                  <a:cubicBezTo>
                    <a:pt x="264" y="55"/>
                    <a:pt x="264" y="56"/>
                    <a:pt x="262" y="59"/>
                  </a:cubicBezTo>
                  <a:cubicBezTo>
                    <a:pt x="260" y="62"/>
                    <a:pt x="257" y="66"/>
                    <a:pt x="249" y="66"/>
                  </a:cubicBezTo>
                  <a:cubicBezTo>
                    <a:pt x="245" y="66"/>
                    <a:pt x="241" y="65"/>
                    <a:pt x="238" y="61"/>
                  </a:cubicBezTo>
                  <a:cubicBezTo>
                    <a:pt x="235" y="58"/>
                    <a:pt x="234" y="54"/>
                    <a:pt x="234" y="49"/>
                  </a:cubicBezTo>
                  <a:lnTo>
                    <a:pt x="268" y="49"/>
                  </a:lnTo>
                  <a:close/>
                  <a:moveTo>
                    <a:pt x="195" y="40"/>
                  </a:moveTo>
                  <a:cubicBezTo>
                    <a:pt x="191" y="39"/>
                    <a:pt x="187" y="38"/>
                    <a:pt x="187" y="33"/>
                  </a:cubicBezTo>
                  <a:cubicBezTo>
                    <a:pt x="187" y="31"/>
                    <a:pt x="188" y="29"/>
                    <a:pt x="190" y="28"/>
                  </a:cubicBezTo>
                  <a:cubicBezTo>
                    <a:pt x="191" y="26"/>
                    <a:pt x="194" y="26"/>
                    <a:pt x="195" y="26"/>
                  </a:cubicBezTo>
                  <a:cubicBezTo>
                    <a:pt x="204" y="26"/>
                    <a:pt x="206" y="31"/>
                    <a:pt x="207" y="33"/>
                  </a:cubicBezTo>
                  <a:cubicBezTo>
                    <a:pt x="209" y="36"/>
                    <a:pt x="209" y="37"/>
                    <a:pt x="212" y="37"/>
                  </a:cubicBezTo>
                  <a:cubicBezTo>
                    <a:pt x="213" y="37"/>
                    <a:pt x="216" y="36"/>
                    <a:pt x="216" y="33"/>
                  </a:cubicBezTo>
                  <a:cubicBezTo>
                    <a:pt x="216" y="31"/>
                    <a:pt x="213" y="19"/>
                    <a:pt x="196" y="19"/>
                  </a:cubicBezTo>
                  <a:cubicBezTo>
                    <a:pt x="178" y="19"/>
                    <a:pt x="177" y="32"/>
                    <a:pt x="177" y="34"/>
                  </a:cubicBezTo>
                  <a:cubicBezTo>
                    <a:pt x="177" y="44"/>
                    <a:pt x="186" y="47"/>
                    <a:pt x="192" y="49"/>
                  </a:cubicBezTo>
                  <a:cubicBezTo>
                    <a:pt x="197" y="50"/>
                    <a:pt x="197" y="50"/>
                    <a:pt x="197" y="50"/>
                  </a:cubicBezTo>
                  <a:cubicBezTo>
                    <a:pt x="203" y="52"/>
                    <a:pt x="207" y="53"/>
                    <a:pt x="207" y="59"/>
                  </a:cubicBezTo>
                  <a:cubicBezTo>
                    <a:pt x="207" y="63"/>
                    <a:pt x="203" y="67"/>
                    <a:pt x="197" y="67"/>
                  </a:cubicBezTo>
                  <a:cubicBezTo>
                    <a:pt x="193" y="67"/>
                    <a:pt x="188" y="65"/>
                    <a:pt x="186" y="62"/>
                  </a:cubicBezTo>
                  <a:cubicBezTo>
                    <a:pt x="185" y="60"/>
                    <a:pt x="185" y="60"/>
                    <a:pt x="184" y="56"/>
                  </a:cubicBezTo>
                  <a:cubicBezTo>
                    <a:pt x="183" y="55"/>
                    <a:pt x="183" y="54"/>
                    <a:pt x="180" y="54"/>
                  </a:cubicBezTo>
                  <a:cubicBezTo>
                    <a:pt x="179" y="54"/>
                    <a:pt x="175" y="55"/>
                    <a:pt x="175" y="58"/>
                  </a:cubicBezTo>
                  <a:cubicBezTo>
                    <a:pt x="175" y="60"/>
                    <a:pt x="176" y="65"/>
                    <a:pt x="181" y="69"/>
                  </a:cubicBezTo>
                  <a:cubicBezTo>
                    <a:pt x="186" y="74"/>
                    <a:pt x="193" y="74"/>
                    <a:pt x="196" y="74"/>
                  </a:cubicBezTo>
                  <a:cubicBezTo>
                    <a:pt x="201" y="74"/>
                    <a:pt x="206" y="73"/>
                    <a:pt x="210" y="70"/>
                  </a:cubicBezTo>
                  <a:cubicBezTo>
                    <a:pt x="213" y="68"/>
                    <a:pt x="217" y="64"/>
                    <a:pt x="217" y="58"/>
                  </a:cubicBezTo>
                  <a:cubicBezTo>
                    <a:pt x="217" y="47"/>
                    <a:pt x="207" y="44"/>
                    <a:pt x="201" y="42"/>
                  </a:cubicBezTo>
                  <a:lnTo>
                    <a:pt x="195" y="40"/>
                  </a:lnTo>
                  <a:close/>
                  <a:moveTo>
                    <a:pt x="123" y="69"/>
                  </a:moveTo>
                  <a:cubicBezTo>
                    <a:pt x="123" y="70"/>
                    <a:pt x="123" y="72"/>
                    <a:pt x="125" y="73"/>
                  </a:cubicBezTo>
                  <a:cubicBezTo>
                    <a:pt x="126" y="73"/>
                    <a:pt x="126" y="73"/>
                    <a:pt x="127" y="73"/>
                  </a:cubicBezTo>
                  <a:cubicBezTo>
                    <a:pt x="131" y="73"/>
                    <a:pt x="132" y="70"/>
                    <a:pt x="132" y="69"/>
                  </a:cubicBezTo>
                  <a:cubicBezTo>
                    <a:pt x="132" y="47"/>
                    <a:pt x="132" y="47"/>
                    <a:pt x="132" y="47"/>
                  </a:cubicBezTo>
                  <a:cubicBezTo>
                    <a:pt x="132" y="44"/>
                    <a:pt x="132" y="41"/>
                    <a:pt x="132" y="39"/>
                  </a:cubicBezTo>
                  <a:cubicBezTo>
                    <a:pt x="133" y="34"/>
                    <a:pt x="137" y="27"/>
                    <a:pt x="146" y="27"/>
                  </a:cubicBezTo>
                  <a:cubicBezTo>
                    <a:pt x="156" y="27"/>
                    <a:pt x="156" y="35"/>
                    <a:pt x="156" y="37"/>
                  </a:cubicBezTo>
                  <a:cubicBezTo>
                    <a:pt x="156" y="38"/>
                    <a:pt x="156" y="39"/>
                    <a:pt x="156" y="45"/>
                  </a:cubicBezTo>
                  <a:cubicBezTo>
                    <a:pt x="156" y="69"/>
                    <a:pt x="156" y="69"/>
                    <a:pt x="156" y="69"/>
                  </a:cubicBezTo>
                  <a:cubicBezTo>
                    <a:pt x="156" y="70"/>
                    <a:pt x="157" y="72"/>
                    <a:pt x="159" y="73"/>
                  </a:cubicBezTo>
                  <a:cubicBezTo>
                    <a:pt x="159" y="73"/>
                    <a:pt x="160" y="73"/>
                    <a:pt x="161" y="73"/>
                  </a:cubicBezTo>
                  <a:cubicBezTo>
                    <a:pt x="165" y="73"/>
                    <a:pt x="166" y="70"/>
                    <a:pt x="166" y="69"/>
                  </a:cubicBezTo>
                  <a:cubicBezTo>
                    <a:pt x="166" y="40"/>
                    <a:pt x="166" y="40"/>
                    <a:pt x="166" y="40"/>
                  </a:cubicBezTo>
                  <a:cubicBezTo>
                    <a:pt x="166" y="35"/>
                    <a:pt x="166" y="29"/>
                    <a:pt x="162" y="25"/>
                  </a:cubicBezTo>
                  <a:cubicBezTo>
                    <a:pt x="159" y="21"/>
                    <a:pt x="154" y="19"/>
                    <a:pt x="148" y="19"/>
                  </a:cubicBezTo>
                  <a:cubicBezTo>
                    <a:pt x="141" y="19"/>
                    <a:pt x="136" y="21"/>
                    <a:pt x="132" y="27"/>
                  </a:cubicBezTo>
                  <a:cubicBezTo>
                    <a:pt x="132" y="23"/>
                    <a:pt x="132" y="21"/>
                    <a:pt x="129" y="20"/>
                  </a:cubicBezTo>
                  <a:cubicBezTo>
                    <a:pt x="128" y="19"/>
                    <a:pt x="126" y="19"/>
                    <a:pt x="125" y="20"/>
                  </a:cubicBezTo>
                  <a:cubicBezTo>
                    <a:pt x="123" y="21"/>
                    <a:pt x="123" y="22"/>
                    <a:pt x="123" y="24"/>
                  </a:cubicBezTo>
                  <a:lnTo>
                    <a:pt x="123" y="69"/>
                  </a:lnTo>
                  <a:close/>
                  <a:moveTo>
                    <a:pt x="73" y="41"/>
                  </a:moveTo>
                  <a:cubicBezTo>
                    <a:pt x="74" y="39"/>
                    <a:pt x="75" y="34"/>
                    <a:pt x="79" y="31"/>
                  </a:cubicBezTo>
                  <a:cubicBezTo>
                    <a:pt x="82" y="27"/>
                    <a:pt x="87" y="27"/>
                    <a:pt x="89" y="27"/>
                  </a:cubicBezTo>
                  <a:cubicBezTo>
                    <a:pt x="98" y="27"/>
                    <a:pt x="102" y="35"/>
                    <a:pt x="103" y="41"/>
                  </a:cubicBezTo>
                  <a:lnTo>
                    <a:pt x="73" y="41"/>
                  </a:lnTo>
                  <a:close/>
                  <a:moveTo>
                    <a:pt x="108" y="49"/>
                  </a:moveTo>
                  <a:cubicBezTo>
                    <a:pt x="109" y="49"/>
                    <a:pt x="112" y="49"/>
                    <a:pt x="112" y="44"/>
                  </a:cubicBezTo>
                  <a:cubicBezTo>
                    <a:pt x="112" y="39"/>
                    <a:pt x="110" y="32"/>
                    <a:pt x="107" y="27"/>
                  </a:cubicBezTo>
                  <a:cubicBezTo>
                    <a:pt x="104" y="23"/>
                    <a:pt x="100" y="21"/>
                    <a:pt x="95" y="20"/>
                  </a:cubicBezTo>
                  <a:cubicBezTo>
                    <a:pt x="93" y="19"/>
                    <a:pt x="91" y="19"/>
                    <a:pt x="89" y="19"/>
                  </a:cubicBezTo>
                  <a:cubicBezTo>
                    <a:pt x="71" y="19"/>
                    <a:pt x="64" y="34"/>
                    <a:pt x="64" y="47"/>
                  </a:cubicBezTo>
                  <a:cubicBezTo>
                    <a:pt x="64" y="54"/>
                    <a:pt x="66" y="62"/>
                    <a:pt x="70" y="67"/>
                  </a:cubicBezTo>
                  <a:cubicBezTo>
                    <a:pt x="76" y="73"/>
                    <a:pt x="82" y="74"/>
                    <a:pt x="89" y="74"/>
                  </a:cubicBezTo>
                  <a:cubicBezTo>
                    <a:pt x="92" y="74"/>
                    <a:pt x="101" y="74"/>
                    <a:pt x="108" y="66"/>
                  </a:cubicBezTo>
                  <a:cubicBezTo>
                    <a:pt x="109" y="65"/>
                    <a:pt x="111" y="62"/>
                    <a:pt x="111" y="61"/>
                  </a:cubicBezTo>
                  <a:cubicBezTo>
                    <a:pt x="111" y="60"/>
                    <a:pt x="111" y="60"/>
                    <a:pt x="111" y="60"/>
                  </a:cubicBezTo>
                  <a:cubicBezTo>
                    <a:pt x="111" y="57"/>
                    <a:pt x="108" y="55"/>
                    <a:pt x="106" y="55"/>
                  </a:cubicBezTo>
                  <a:cubicBezTo>
                    <a:pt x="104" y="55"/>
                    <a:pt x="103" y="56"/>
                    <a:pt x="102" y="59"/>
                  </a:cubicBezTo>
                  <a:cubicBezTo>
                    <a:pt x="100" y="62"/>
                    <a:pt x="97" y="66"/>
                    <a:pt x="89" y="66"/>
                  </a:cubicBezTo>
                  <a:cubicBezTo>
                    <a:pt x="85" y="66"/>
                    <a:pt x="81" y="65"/>
                    <a:pt x="77" y="61"/>
                  </a:cubicBezTo>
                  <a:cubicBezTo>
                    <a:pt x="74" y="58"/>
                    <a:pt x="73" y="54"/>
                    <a:pt x="73" y="49"/>
                  </a:cubicBezTo>
                  <a:lnTo>
                    <a:pt x="108" y="49"/>
                  </a:lnTo>
                  <a:close/>
                  <a:moveTo>
                    <a:pt x="25" y="29"/>
                  </a:moveTo>
                  <a:cubicBezTo>
                    <a:pt x="22" y="28"/>
                    <a:pt x="18" y="27"/>
                    <a:pt x="16" y="25"/>
                  </a:cubicBezTo>
                  <a:cubicBezTo>
                    <a:pt x="15" y="25"/>
                    <a:pt x="13" y="23"/>
                    <a:pt x="13" y="19"/>
                  </a:cubicBezTo>
                  <a:cubicBezTo>
                    <a:pt x="13" y="15"/>
                    <a:pt x="15" y="12"/>
                    <a:pt x="17" y="10"/>
                  </a:cubicBezTo>
                  <a:cubicBezTo>
                    <a:pt x="20" y="9"/>
                    <a:pt x="23" y="8"/>
                    <a:pt x="27" y="8"/>
                  </a:cubicBezTo>
                  <a:cubicBezTo>
                    <a:pt x="39" y="8"/>
                    <a:pt x="42" y="14"/>
                    <a:pt x="43" y="17"/>
                  </a:cubicBezTo>
                  <a:cubicBezTo>
                    <a:pt x="43" y="18"/>
                    <a:pt x="44" y="20"/>
                    <a:pt x="45" y="20"/>
                  </a:cubicBezTo>
                  <a:cubicBezTo>
                    <a:pt x="46" y="22"/>
                    <a:pt x="47" y="22"/>
                    <a:pt x="48" y="22"/>
                  </a:cubicBezTo>
                  <a:cubicBezTo>
                    <a:pt x="51" y="22"/>
                    <a:pt x="53" y="20"/>
                    <a:pt x="53" y="17"/>
                  </a:cubicBezTo>
                  <a:cubicBezTo>
                    <a:pt x="53" y="15"/>
                    <a:pt x="50" y="9"/>
                    <a:pt x="46" y="5"/>
                  </a:cubicBezTo>
                  <a:cubicBezTo>
                    <a:pt x="40" y="0"/>
                    <a:pt x="32" y="0"/>
                    <a:pt x="28" y="0"/>
                  </a:cubicBezTo>
                  <a:cubicBezTo>
                    <a:pt x="11" y="0"/>
                    <a:pt x="3" y="8"/>
                    <a:pt x="3" y="20"/>
                  </a:cubicBezTo>
                  <a:cubicBezTo>
                    <a:pt x="3" y="31"/>
                    <a:pt x="10" y="34"/>
                    <a:pt x="12" y="35"/>
                  </a:cubicBezTo>
                  <a:cubicBezTo>
                    <a:pt x="14" y="36"/>
                    <a:pt x="18" y="37"/>
                    <a:pt x="20" y="38"/>
                  </a:cubicBezTo>
                  <a:cubicBezTo>
                    <a:pt x="28" y="40"/>
                    <a:pt x="28" y="40"/>
                    <a:pt x="28" y="40"/>
                  </a:cubicBezTo>
                  <a:cubicBezTo>
                    <a:pt x="33" y="42"/>
                    <a:pt x="38" y="43"/>
                    <a:pt x="41" y="46"/>
                  </a:cubicBezTo>
                  <a:cubicBezTo>
                    <a:pt x="42" y="47"/>
                    <a:pt x="45" y="50"/>
                    <a:pt x="45" y="54"/>
                  </a:cubicBezTo>
                  <a:cubicBezTo>
                    <a:pt x="45" y="57"/>
                    <a:pt x="43" y="60"/>
                    <a:pt x="40" y="62"/>
                  </a:cubicBezTo>
                  <a:cubicBezTo>
                    <a:pt x="36" y="65"/>
                    <a:pt x="31" y="65"/>
                    <a:pt x="29" y="65"/>
                  </a:cubicBezTo>
                  <a:cubicBezTo>
                    <a:pt x="26" y="65"/>
                    <a:pt x="20" y="65"/>
                    <a:pt x="16" y="62"/>
                  </a:cubicBezTo>
                  <a:cubicBezTo>
                    <a:pt x="12" y="59"/>
                    <a:pt x="11" y="55"/>
                    <a:pt x="10" y="52"/>
                  </a:cubicBezTo>
                  <a:cubicBezTo>
                    <a:pt x="10" y="50"/>
                    <a:pt x="9" y="49"/>
                    <a:pt x="6" y="49"/>
                  </a:cubicBezTo>
                  <a:cubicBezTo>
                    <a:pt x="4" y="49"/>
                    <a:pt x="0" y="50"/>
                    <a:pt x="0" y="54"/>
                  </a:cubicBezTo>
                  <a:cubicBezTo>
                    <a:pt x="0" y="55"/>
                    <a:pt x="2" y="63"/>
                    <a:pt x="8" y="68"/>
                  </a:cubicBezTo>
                  <a:cubicBezTo>
                    <a:pt x="13" y="72"/>
                    <a:pt x="21" y="74"/>
                    <a:pt x="28" y="74"/>
                  </a:cubicBezTo>
                  <a:cubicBezTo>
                    <a:pt x="40" y="74"/>
                    <a:pt x="54" y="69"/>
                    <a:pt x="54" y="53"/>
                  </a:cubicBezTo>
                  <a:cubicBezTo>
                    <a:pt x="54" y="37"/>
                    <a:pt x="42" y="34"/>
                    <a:pt x="34" y="32"/>
                  </a:cubicBezTo>
                  <a:lnTo>
                    <a:pt x="25" y="29"/>
                  </a:ln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6">
              <a:extLst>
                <a:ext uri="{FF2B5EF4-FFF2-40B4-BE49-F238E27FC236}">
                  <a16:creationId xmlns:a16="http://schemas.microsoft.com/office/drawing/2014/main" id="{A54BBDF3-25F0-476F-BAF0-1FAA2903CFE3}"/>
                </a:ext>
              </a:extLst>
            </p:cNvPr>
            <p:cNvSpPr>
              <a:spLocks noEditPoints="1"/>
            </p:cNvSpPr>
            <p:nvPr userDrawn="1"/>
          </p:nvSpPr>
          <p:spPr bwMode="auto">
            <a:xfrm>
              <a:off x="4335631" y="-809425"/>
              <a:ext cx="1276350"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11" name="White Frame">
            <a:extLst>
              <a:ext uri="{FF2B5EF4-FFF2-40B4-BE49-F238E27FC236}">
                <a16:creationId xmlns:a16="http://schemas.microsoft.com/office/drawing/2014/main" id="{5E0290FB-9A2F-474A-BBF0-C13E21638AF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620347675"/>
      </p:ext>
    </p:extLst>
  </p:cSld>
  <p:clrMap bg1="dk1" tx1="lt1" bg2="dk2" tx2="lt2" accent1="accent1" accent2="accent2" accent3="accent3" accent4="accent4" accent5="accent5" accent6="accent6" hlink="hlink" folHlink="folHlink"/>
  <p:sldLayoutIdLst>
    <p:sldLayoutId id="2147483706" r:id="rId1"/>
    <p:sldLayoutId id="2147483707" r:id="rId2"/>
    <p:sldLayoutId id="2147483708"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6" name="Violet gradient">
            <a:extLst>
              <a:ext uri="{FF2B5EF4-FFF2-40B4-BE49-F238E27FC236}">
                <a16:creationId xmlns:a16="http://schemas.microsoft.com/office/drawing/2014/main" id="{A888669E-0EE7-4815-9CBE-4AA30F72769F}"/>
              </a:ext>
            </a:extLst>
          </p:cNvPr>
          <p:cNvSpPr/>
          <p:nvPr userDrawn="1"/>
        </p:nvSpPr>
        <p:spPr>
          <a:xfrm>
            <a:off x="134112" y="565948"/>
            <a:ext cx="11972544" cy="6164035"/>
          </a:xfrm>
          <a:prstGeom prst="snipRoundRect">
            <a:avLst>
              <a:gd name="adj1" fmla="val 0"/>
              <a:gd name="adj2" fmla="val 0"/>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2" name="LoFric Elle">
            <a:extLst>
              <a:ext uri="{FF2B5EF4-FFF2-40B4-BE49-F238E27FC236}">
                <a16:creationId xmlns:a16="http://schemas.microsoft.com/office/drawing/2014/main" id="{15A31792-893F-474B-8DE6-261F4ABE26C8}"/>
              </a:ext>
            </a:extLst>
          </p:cNvPr>
          <p:cNvGrpSpPr>
            <a:grpSpLocks noChangeAspect="1"/>
          </p:cNvGrpSpPr>
          <p:nvPr userDrawn="1"/>
        </p:nvGrpSpPr>
        <p:grpSpPr bwMode="auto">
          <a:xfrm>
            <a:off x="9975811" y="6146006"/>
            <a:ext cx="1890753" cy="336424"/>
            <a:chOff x="3477" y="2095"/>
            <a:chExt cx="725" cy="129"/>
          </a:xfrm>
        </p:grpSpPr>
        <p:sp>
          <p:nvSpPr>
            <p:cNvPr id="23" name="AutoShape 3">
              <a:extLst>
                <a:ext uri="{FF2B5EF4-FFF2-40B4-BE49-F238E27FC236}">
                  <a16:creationId xmlns:a16="http://schemas.microsoft.com/office/drawing/2014/main" id="{E0276B6C-DA72-4483-BE14-E9320E9EA692}"/>
                </a:ext>
              </a:extLst>
            </p:cNvPr>
            <p:cNvSpPr>
              <a:spLocks noChangeAspect="1" noChangeArrowheads="1" noTextEdit="1"/>
            </p:cNvSpPr>
            <p:nvPr userDrawn="1"/>
          </p:nvSpPr>
          <p:spPr bwMode="auto">
            <a:xfrm>
              <a:off x="3479" y="2096"/>
              <a:ext cx="722" cy="12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4" name="Freeform 5">
              <a:extLst>
                <a:ext uri="{FF2B5EF4-FFF2-40B4-BE49-F238E27FC236}">
                  <a16:creationId xmlns:a16="http://schemas.microsoft.com/office/drawing/2014/main" id="{B41C9196-829D-4E4F-88C9-1A1EED072974}"/>
                </a:ext>
              </a:extLst>
            </p:cNvPr>
            <p:cNvSpPr>
              <a:spLocks/>
            </p:cNvSpPr>
            <p:nvPr userDrawn="1"/>
          </p:nvSpPr>
          <p:spPr bwMode="auto">
            <a:xfrm>
              <a:off x="3976" y="2129"/>
              <a:ext cx="63" cy="91"/>
            </a:xfrm>
            <a:custGeom>
              <a:avLst/>
              <a:gdLst>
                <a:gd name="T0" fmla="*/ 10 w 51"/>
                <a:gd name="T1" fmla="*/ 9 h 73"/>
                <a:gd name="T2" fmla="*/ 10 w 51"/>
                <a:gd name="T3" fmla="*/ 31 h 73"/>
                <a:gd name="T4" fmla="*/ 43 w 51"/>
                <a:gd name="T5" fmla="*/ 31 h 73"/>
                <a:gd name="T6" fmla="*/ 47 w 51"/>
                <a:gd name="T7" fmla="*/ 36 h 73"/>
                <a:gd name="T8" fmla="*/ 43 w 51"/>
                <a:gd name="T9" fmla="*/ 40 h 73"/>
                <a:gd name="T10" fmla="*/ 10 w 51"/>
                <a:gd name="T11" fmla="*/ 40 h 73"/>
                <a:gd name="T12" fmla="*/ 10 w 51"/>
                <a:gd name="T13" fmla="*/ 64 h 73"/>
                <a:gd name="T14" fmla="*/ 47 w 51"/>
                <a:gd name="T15" fmla="*/ 64 h 73"/>
                <a:gd name="T16" fmla="*/ 51 w 51"/>
                <a:gd name="T17" fmla="*/ 69 h 73"/>
                <a:gd name="T18" fmla="*/ 47 w 51"/>
                <a:gd name="T19" fmla="*/ 73 h 73"/>
                <a:gd name="T20" fmla="*/ 5 w 51"/>
                <a:gd name="T21" fmla="*/ 73 h 73"/>
                <a:gd name="T22" fmla="*/ 0 w 51"/>
                <a:gd name="T23" fmla="*/ 68 h 73"/>
                <a:gd name="T24" fmla="*/ 0 w 51"/>
                <a:gd name="T25" fmla="*/ 5 h 73"/>
                <a:gd name="T26" fmla="*/ 5 w 51"/>
                <a:gd name="T27" fmla="*/ 0 h 73"/>
                <a:gd name="T28" fmla="*/ 45 w 51"/>
                <a:gd name="T29" fmla="*/ 0 h 73"/>
                <a:gd name="T30" fmla="*/ 49 w 51"/>
                <a:gd name="T31" fmla="*/ 5 h 73"/>
                <a:gd name="T32" fmla="*/ 45 w 51"/>
                <a:gd name="T33" fmla="*/ 9 h 73"/>
                <a:gd name="T34" fmla="*/ 10 w 51"/>
                <a:gd name="T35" fmla="*/ 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1" h="73">
                  <a:moveTo>
                    <a:pt x="10" y="9"/>
                  </a:moveTo>
                  <a:cubicBezTo>
                    <a:pt x="10" y="31"/>
                    <a:pt x="10" y="31"/>
                    <a:pt x="10" y="31"/>
                  </a:cubicBezTo>
                  <a:cubicBezTo>
                    <a:pt x="43" y="31"/>
                    <a:pt x="43" y="31"/>
                    <a:pt x="43" y="31"/>
                  </a:cubicBezTo>
                  <a:cubicBezTo>
                    <a:pt x="44" y="31"/>
                    <a:pt x="47" y="32"/>
                    <a:pt x="47" y="36"/>
                  </a:cubicBezTo>
                  <a:cubicBezTo>
                    <a:pt x="47" y="40"/>
                    <a:pt x="44" y="40"/>
                    <a:pt x="43" y="40"/>
                  </a:cubicBezTo>
                  <a:cubicBezTo>
                    <a:pt x="10" y="40"/>
                    <a:pt x="10" y="40"/>
                    <a:pt x="10" y="40"/>
                  </a:cubicBezTo>
                  <a:cubicBezTo>
                    <a:pt x="10" y="64"/>
                    <a:pt x="10" y="64"/>
                    <a:pt x="10" y="64"/>
                  </a:cubicBezTo>
                  <a:cubicBezTo>
                    <a:pt x="47" y="64"/>
                    <a:pt x="47" y="64"/>
                    <a:pt x="47" y="64"/>
                  </a:cubicBezTo>
                  <a:cubicBezTo>
                    <a:pt x="48" y="64"/>
                    <a:pt x="51" y="65"/>
                    <a:pt x="51" y="69"/>
                  </a:cubicBezTo>
                  <a:cubicBezTo>
                    <a:pt x="51" y="73"/>
                    <a:pt x="48" y="73"/>
                    <a:pt x="47" y="73"/>
                  </a:cubicBezTo>
                  <a:cubicBezTo>
                    <a:pt x="5" y="73"/>
                    <a:pt x="5" y="73"/>
                    <a:pt x="5" y="73"/>
                  </a:cubicBezTo>
                  <a:cubicBezTo>
                    <a:pt x="1" y="73"/>
                    <a:pt x="0" y="71"/>
                    <a:pt x="0" y="68"/>
                  </a:cubicBezTo>
                  <a:cubicBezTo>
                    <a:pt x="0" y="5"/>
                    <a:pt x="0" y="5"/>
                    <a:pt x="0" y="5"/>
                  </a:cubicBezTo>
                  <a:cubicBezTo>
                    <a:pt x="0" y="2"/>
                    <a:pt x="1" y="0"/>
                    <a:pt x="5" y="0"/>
                  </a:cubicBezTo>
                  <a:cubicBezTo>
                    <a:pt x="45" y="0"/>
                    <a:pt x="45" y="0"/>
                    <a:pt x="45" y="0"/>
                  </a:cubicBezTo>
                  <a:cubicBezTo>
                    <a:pt x="46" y="0"/>
                    <a:pt x="49" y="1"/>
                    <a:pt x="49" y="5"/>
                  </a:cubicBezTo>
                  <a:cubicBezTo>
                    <a:pt x="49" y="9"/>
                    <a:pt x="46" y="9"/>
                    <a:pt x="45" y="9"/>
                  </a:cubicBezTo>
                  <a:lnTo>
                    <a:pt x="10" y="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6">
              <a:extLst>
                <a:ext uri="{FF2B5EF4-FFF2-40B4-BE49-F238E27FC236}">
                  <a16:creationId xmlns:a16="http://schemas.microsoft.com/office/drawing/2014/main" id="{CCE3BA81-8F5B-4AEF-9040-16D5853FDC7C}"/>
                </a:ext>
              </a:extLst>
            </p:cNvPr>
            <p:cNvSpPr>
              <a:spLocks/>
            </p:cNvSpPr>
            <p:nvPr userDrawn="1"/>
          </p:nvSpPr>
          <p:spPr bwMode="auto">
            <a:xfrm>
              <a:off x="4051" y="2127"/>
              <a:ext cx="12" cy="94"/>
            </a:xfrm>
            <a:custGeom>
              <a:avLst/>
              <a:gdLst>
                <a:gd name="T0" fmla="*/ 10 w 10"/>
                <a:gd name="T1" fmla="*/ 70 h 75"/>
                <a:gd name="T2" fmla="*/ 5 w 10"/>
                <a:gd name="T3" fmla="*/ 75 h 75"/>
                <a:gd name="T4" fmla="*/ 0 w 10"/>
                <a:gd name="T5" fmla="*/ 70 h 75"/>
                <a:gd name="T6" fmla="*/ 0 w 10"/>
                <a:gd name="T7" fmla="*/ 5 h 75"/>
                <a:gd name="T8" fmla="*/ 5 w 10"/>
                <a:gd name="T9" fmla="*/ 0 h 75"/>
                <a:gd name="T10" fmla="*/ 10 w 10"/>
                <a:gd name="T11" fmla="*/ 5 h 75"/>
                <a:gd name="T12" fmla="*/ 10 w 10"/>
                <a:gd name="T13" fmla="*/ 70 h 75"/>
              </a:gdLst>
              <a:ahLst/>
              <a:cxnLst>
                <a:cxn ang="0">
                  <a:pos x="T0" y="T1"/>
                </a:cxn>
                <a:cxn ang="0">
                  <a:pos x="T2" y="T3"/>
                </a:cxn>
                <a:cxn ang="0">
                  <a:pos x="T4" y="T5"/>
                </a:cxn>
                <a:cxn ang="0">
                  <a:pos x="T6" y="T7"/>
                </a:cxn>
                <a:cxn ang="0">
                  <a:pos x="T8" y="T9"/>
                </a:cxn>
                <a:cxn ang="0">
                  <a:pos x="T10" y="T11"/>
                </a:cxn>
                <a:cxn ang="0">
                  <a:pos x="T12" y="T13"/>
                </a:cxn>
              </a:cxnLst>
              <a:rect l="0" t="0" r="r" b="b"/>
              <a:pathLst>
                <a:path w="10" h="75">
                  <a:moveTo>
                    <a:pt x="10" y="70"/>
                  </a:moveTo>
                  <a:cubicBezTo>
                    <a:pt x="10" y="71"/>
                    <a:pt x="9" y="75"/>
                    <a:pt x="5" y="75"/>
                  </a:cubicBezTo>
                  <a:cubicBezTo>
                    <a:pt x="2" y="75"/>
                    <a:pt x="0" y="73"/>
                    <a:pt x="0" y="70"/>
                  </a:cubicBezTo>
                  <a:cubicBezTo>
                    <a:pt x="0" y="5"/>
                    <a:pt x="0" y="5"/>
                    <a:pt x="0" y="5"/>
                  </a:cubicBezTo>
                  <a:cubicBezTo>
                    <a:pt x="0" y="4"/>
                    <a:pt x="1" y="0"/>
                    <a:pt x="5" y="0"/>
                  </a:cubicBezTo>
                  <a:cubicBezTo>
                    <a:pt x="9" y="0"/>
                    <a:pt x="10" y="4"/>
                    <a:pt x="10" y="5"/>
                  </a:cubicBezTo>
                  <a:lnTo>
                    <a:pt x="10" y="7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7">
              <a:extLst>
                <a:ext uri="{FF2B5EF4-FFF2-40B4-BE49-F238E27FC236}">
                  <a16:creationId xmlns:a16="http://schemas.microsoft.com/office/drawing/2014/main" id="{FF0D9846-175D-4A4D-85A9-8F7993176E1A}"/>
                </a:ext>
              </a:extLst>
            </p:cNvPr>
            <p:cNvSpPr>
              <a:spLocks/>
            </p:cNvSpPr>
            <p:nvPr userDrawn="1"/>
          </p:nvSpPr>
          <p:spPr bwMode="auto">
            <a:xfrm>
              <a:off x="4080" y="2127"/>
              <a:ext cx="12" cy="94"/>
            </a:xfrm>
            <a:custGeom>
              <a:avLst/>
              <a:gdLst>
                <a:gd name="T0" fmla="*/ 10 w 10"/>
                <a:gd name="T1" fmla="*/ 70 h 75"/>
                <a:gd name="T2" fmla="*/ 5 w 10"/>
                <a:gd name="T3" fmla="*/ 75 h 75"/>
                <a:gd name="T4" fmla="*/ 0 w 10"/>
                <a:gd name="T5" fmla="*/ 70 h 75"/>
                <a:gd name="T6" fmla="*/ 0 w 10"/>
                <a:gd name="T7" fmla="*/ 5 h 75"/>
                <a:gd name="T8" fmla="*/ 5 w 10"/>
                <a:gd name="T9" fmla="*/ 0 h 75"/>
                <a:gd name="T10" fmla="*/ 10 w 10"/>
                <a:gd name="T11" fmla="*/ 5 h 75"/>
                <a:gd name="T12" fmla="*/ 10 w 10"/>
                <a:gd name="T13" fmla="*/ 70 h 75"/>
              </a:gdLst>
              <a:ahLst/>
              <a:cxnLst>
                <a:cxn ang="0">
                  <a:pos x="T0" y="T1"/>
                </a:cxn>
                <a:cxn ang="0">
                  <a:pos x="T2" y="T3"/>
                </a:cxn>
                <a:cxn ang="0">
                  <a:pos x="T4" y="T5"/>
                </a:cxn>
                <a:cxn ang="0">
                  <a:pos x="T6" y="T7"/>
                </a:cxn>
                <a:cxn ang="0">
                  <a:pos x="T8" y="T9"/>
                </a:cxn>
                <a:cxn ang="0">
                  <a:pos x="T10" y="T11"/>
                </a:cxn>
                <a:cxn ang="0">
                  <a:pos x="T12" y="T13"/>
                </a:cxn>
              </a:cxnLst>
              <a:rect l="0" t="0" r="r" b="b"/>
              <a:pathLst>
                <a:path w="10" h="75">
                  <a:moveTo>
                    <a:pt x="10" y="70"/>
                  </a:moveTo>
                  <a:cubicBezTo>
                    <a:pt x="10" y="71"/>
                    <a:pt x="9" y="75"/>
                    <a:pt x="5" y="75"/>
                  </a:cubicBezTo>
                  <a:cubicBezTo>
                    <a:pt x="2" y="75"/>
                    <a:pt x="0" y="73"/>
                    <a:pt x="0" y="70"/>
                  </a:cubicBezTo>
                  <a:cubicBezTo>
                    <a:pt x="0" y="5"/>
                    <a:pt x="0" y="5"/>
                    <a:pt x="0" y="5"/>
                  </a:cubicBezTo>
                  <a:cubicBezTo>
                    <a:pt x="0" y="4"/>
                    <a:pt x="1" y="0"/>
                    <a:pt x="5" y="0"/>
                  </a:cubicBezTo>
                  <a:cubicBezTo>
                    <a:pt x="9" y="0"/>
                    <a:pt x="10" y="4"/>
                    <a:pt x="10" y="5"/>
                  </a:cubicBezTo>
                  <a:lnTo>
                    <a:pt x="10" y="7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8">
              <a:extLst>
                <a:ext uri="{FF2B5EF4-FFF2-40B4-BE49-F238E27FC236}">
                  <a16:creationId xmlns:a16="http://schemas.microsoft.com/office/drawing/2014/main" id="{45F5983D-24CD-4A9E-B47D-89B55E62575B}"/>
                </a:ext>
              </a:extLst>
            </p:cNvPr>
            <p:cNvSpPr>
              <a:spLocks noEditPoints="1"/>
            </p:cNvSpPr>
            <p:nvPr userDrawn="1"/>
          </p:nvSpPr>
          <p:spPr bwMode="auto">
            <a:xfrm>
              <a:off x="4106" y="2152"/>
              <a:ext cx="60" cy="69"/>
            </a:xfrm>
            <a:custGeom>
              <a:avLst/>
              <a:gdLst>
                <a:gd name="T0" fmla="*/ 10 w 49"/>
                <a:gd name="T1" fmla="*/ 30 h 55"/>
                <a:gd name="T2" fmla="*/ 14 w 49"/>
                <a:gd name="T3" fmla="*/ 42 h 55"/>
                <a:gd name="T4" fmla="*/ 26 w 49"/>
                <a:gd name="T5" fmla="*/ 47 h 55"/>
                <a:gd name="T6" fmla="*/ 39 w 49"/>
                <a:gd name="T7" fmla="*/ 40 h 55"/>
                <a:gd name="T8" fmla="*/ 43 w 49"/>
                <a:gd name="T9" fmla="*/ 36 h 55"/>
                <a:gd name="T10" fmla="*/ 49 w 49"/>
                <a:gd name="T11" fmla="*/ 41 h 55"/>
                <a:gd name="T12" fmla="*/ 49 w 49"/>
                <a:gd name="T13" fmla="*/ 42 h 55"/>
                <a:gd name="T14" fmla="*/ 45 w 49"/>
                <a:gd name="T15" fmla="*/ 47 h 55"/>
                <a:gd name="T16" fmla="*/ 26 w 49"/>
                <a:gd name="T17" fmla="*/ 55 h 55"/>
                <a:gd name="T18" fmla="*/ 7 w 49"/>
                <a:gd name="T19" fmla="*/ 48 h 55"/>
                <a:gd name="T20" fmla="*/ 0 w 49"/>
                <a:gd name="T21" fmla="*/ 28 h 55"/>
                <a:gd name="T22" fmla="*/ 26 w 49"/>
                <a:gd name="T23" fmla="*/ 0 h 55"/>
                <a:gd name="T24" fmla="*/ 32 w 49"/>
                <a:gd name="T25" fmla="*/ 0 h 55"/>
                <a:gd name="T26" fmla="*/ 44 w 49"/>
                <a:gd name="T27" fmla="*/ 8 h 55"/>
                <a:gd name="T28" fmla="*/ 49 w 49"/>
                <a:gd name="T29" fmla="*/ 25 h 55"/>
                <a:gd name="T30" fmla="*/ 45 w 49"/>
                <a:gd name="T31" fmla="*/ 30 h 55"/>
                <a:gd name="T32" fmla="*/ 10 w 49"/>
                <a:gd name="T33" fmla="*/ 30 h 55"/>
                <a:gd name="T34" fmla="*/ 40 w 49"/>
                <a:gd name="T35" fmla="*/ 22 h 55"/>
                <a:gd name="T36" fmla="*/ 26 w 49"/>
                <a:gd name="T37" fmla="*/ 8 h 55"/>
                <a:gd name="T38" fmla="*/ 16 w 49"/>
                <a:gd name="T39" fmla="*/ 11 h 55"/>
                <a:gd name="T40" fmla="*/ 10 w 49"/>
                <a:gd name="T41" fmla="*/ 22 h 55"/>
                <a:gd name="T42" fmla="*/ 40 w 49"/>
                <a:gd name="T43" fmla="*/ 2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 h="55">
                  <a:moveTo>
                    <a:pt x="10" y="30"/>
                  </a:moveTo>
                  <a:cubicBezTo>
                    <a:pt x="10" y="35"/>
                    <a:pt x="11" y="39"/>
                    <a:pt x="14" y="42"/>
                  </a:cubicBezTo>
                  <a:cubicBezTo>
                    <a:pt x="18" y="46"/>
                    <a:pt x="22" y="47"/>
                    <a:pt x="26" y="47"/>
                  </a:cubicBezTo>
                  <a:cubicBezTo>
                    <a:pt x="34" y="47"/>
                    <a:pt x="37" y="43"/>
                    <a:pt x="39" y="40"/>
                  </a:cubicBezTo>
                  <a:cubicBezTo>
                    <a:pt x="40" y="37"/>
                    <a:pt x="41" y="36"/>
                    <a:pt x="43" y="36"/>
                  </a:cubicBezTo>
                  <a:cubicBezTo>
                    <a:pt x="46" y="36"/>
                    <a:pt x="49" y="38"/>
                    <a:pt x="49" y="41"/>
                  </a:cubicBezTo>
                  <a:cubicBezTo>
                    <a:pt x="49" y="41"/>
                    <a:pt x="49" y="41"/>
                    <a:pt x="49" y="42"/>
                  </a:cubicBezTo>
                  <a:cubicBezTo>
                    <a:pt x="48" y="44"/>
                    <a:pt x="46" y="46"/>
                    <a:pt x="45" y="47"/>
                  </a:cubicBezTo>
                  <a:cubicBezTo>
                    <a:pt x="38" y="55"/>
                    <a:pt x="29" y="55"/>
                    <a:pt x="26" y="55"/>
                  </a:cubicBezTo>
                  <a:cubicBezTo>
                    <a:pt x="19" y="55"/>
                    <a:pt x="12" y="54"/>
                    <a:pt x="7" y="48"/>
                  </a:cubicBezTo>
                  <a:cubicBezTo>
                    <a:pt x="2" y="43"/>
                    <a:pt x="0" y="35"/>
                    <a:pt x="0" y="28"/>
                  </a:cubicBezTo>
                  <a:cubicBezTo>
                    <a:pt x="0" y="15"/>
                    <a:pt x="7" y="0"/>
                    <a:pt x="26" y="0"/>
                  </a:cubicBezTo>
                  <a:cubicBezTo>
                    <a:pt x="28" y="0"/>
                    <a:pt x="30" y="0"/>
                    <a:pt x="32" y="0"/>
                  </a:cubicBezTo>
                  <a:cubicBezTo>
                    <a:pt x="37" y="1"/>
                    <a:pt x="41" y="4"/>
                    <a:pt x="44" y="8"/>
                  </a:cubicBezTo>
                  <a:cubicBezTo>
                    <a:pt x="48" y="13"/>
                    <a:pt x="49" y="19"/>
                    <a:pt x="49" y="25"/>
                  </a:cubicBezTo>
                  <a:cubicBezTo>
                    <a:pt x="49" y="30"/>
                    <a:pt x="46" y="30"/>
                    <a:pt x="45" y="30"/>
                  </a:cubicBezTo>
                  <a:lnTo>
                    <a:pt x="10" y="30"/>
                  </a:lnTo>
                  <a:close/>
                  <a:moveTo>
                    <a:pt x="40" y="22"/>
                  </a:moveTo>
                  <a:cubicBezTo>
                    <a:pt x="39" y="15"/>
                    <a:pt x="36" y="8"/>
                    <a:pt x="26" y="8"/>
                  </a:cubicBezTo>
                  <a:cubicBezTo>
                    <a:pt x="24" y="8"/>
                    <a:pt x="19" y="8"/>
                    <a:pt x="16" y="11"/>
                  </a:cubicBezTo>
                  <a:cubicBezTo>
                    <a:pt x="12" y="15"/>
                    <a:pt x="11" y="20"/>
                    <a:pt x="10" y="22"/>
                  </a:cubicBezTo>
                  <a:lnTo>
                    <a:pt x="40" y="2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9">
              <a:extLst>
                <a:ext uri="{FF2B5EF4-FFF2-40B4-BE49-F238E27FC236}">
                  <a16:creationId xmlns:a16="http://schemas.microsoft.com/office/drawing/2014/main" id="{E17AB772-0331-434A-ADE5-0AF65FA1DF6B}"/>
                </a:ext>
              </a:extLst>
            </p:cNvPr>
            <p:cNvSpPr>
              <a:spLocks noEditPoints="1"/>
            </p:cNvSpPr>
            <p:nvPr userDrawn="1"/>
          </p:nvSpPr>
          <p:spPr bwMode="auto">
            <a:xfrm>
              <a:off x="4169" y="2134"/>
              <a:ext cx="33" cy="17"/>
            </a:xfrm>
            <a:custGeom>
              <a:avLst/>
              <a:gdLst>
                <a:gd name="T0" fmla="*/ 11 w 27"/>
                <a:gd name="T1" fmla="*/ 0 h 14"/>
                <a:gd name="T2" fmla="*/ 0 w 27"/>
                <a:gd name="T3" fmla="*/ 0 h 14"/>
                <a:gd name="T4" fmla="*/ 0 w 27"/>
                <a:gd name="T5" fmla="*/ 2 h 14"/>
                <a:gd name="T6" fmla="*/ 4 w 27"/>
                <a:gd name="T7" fmla="*/ 2 h 14"/>
                <a:gd name="T8" fmla="*/ 4 w 27"/>
                <a:gd name="T9" fmla="*/ 14 h 14"/>
                <a:gd name="T10" fmla="*/ 7 w 27"/>
                <a:gd name="T11" fmla="*/ 14 h 14"/>
                <a:gd name="T12" fmla="*/ 7 w 27"/>
                <a:gd name="T13" fmla="*/ 2 h 14"/>
                <a:gd name="T14" fmla="*/ 11 w 27"/>
                <a:gd name="T15" fmla="*/ 2 h 14"/>
                <a:gd name="T16" fmla="*/ 11 w 27"/>
                <a:gd name="T17" fmla="*/ 0 h 14"/>
                <a:gd name="T18" fmla="*/ 27 w 27"/>
                <a:gd name="T19" fmla="*/ 0 h 14"/>
                <a:gd name="T20" fmla="*/ 23 w 27"/>
                <a:gd name="T21" fmla="*/ 0 h 14"/>
                <a:gd name="T22" fmla="*/ 20 w 27"/>
                <a:gd name="T23" fmla="*/ 11 h 14"/>
                <a:gd name="T24" fmla="*/ 16 w 27"/>
                <a:gd name="T25" fmla="*/ 0 h 14"/>
                <a:gd name="T26" fmla="*/ 13 w 27"/>
                <a:gd name="T27" fmla="*/ 0 h 14"/>
                <a:gd name="T28" fmla="*/ 13 w 27"/>
                <a:gd name="T29" fmla="*/ 14 h 14"/>
                <a:gd name="T30" fmla="*/ 15 w 27"/>
                <a:gd name="T31" fmla="*/ 14 h 14"/>
                <a:gd name="T32" fmla="*/ 15 w 27"/>
                <a:gd name="T33" fmla="*/ 5 h 14"/>
                <a:gd name="T34" fmla="*/ 15 w 27"/>
                <a:gd name="T35" fmla="*/ 2 h 14"/>
                <a:gd name="T36" fmla="*/ 16 w 27"/>
                <a:gd name="T37" fmla="*/ 5 h 14"/>
                <a:gd name="T38" fmla="*/ 19 w 27"/>
                <a:gd name="T39" fmla="*/ 14 h 14"/>
                <a:gd name="T40" fmla="*/ 21 w 27"/>
                <a:gd name="T41" fmla="*/ 14 h 14"/>
                <a:gd name="T42" fmla="*/ 24 w 27"/>
                <a:gd name="T43" fmla="*/ 5 h 14"/>
                <a:gd name="T44" fmla="*/ 25 w 27"/>
                <a:gd name="T45" fmla="*/ 2 h 14"/>
                <a:gd name="T46" fmla="*/ 24 w 27"/>
                <a:gd name="T47" fmla="*/ 5 h 14"/>
                <a:gd name="T48" fmla="*/ 24 w 27"/>
                <a:gd name="T49" fmla="*/ 14 h 14"/>
                <a:gd name="T50" fmla="*/ 27 w 27"/>
                <a:gd name="T51" fmla="*/ 14 h 14"/>
                <a:gd name="T52" fmla="*/ 27 w 27"/>
                <a:gd name="T53"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 h="14">
                  <a:moveTo>
                    <a:pt x="11" y="0"/>
                  </a:moveTo>
                  <a:cubicBezTo>
                    <a:pt x="0" y="0"/>
                    <a:pt x="0" y="0"/>
                    <a:pt x="0" y="0"/>
                  </a:cubicBezTo>
                  <a:cubicBezTo>
                    <a:pt x="0" y="2"/>
                    <a:pt x="0" y="2"/>
                    <a:pt x="0" y="2"/>
                  </a:cubicBezTo>
                  <a:cubicBezTo>
                    <a:pt x="4" y="2"/>
                    <a:pt x="4" y="2"/>
                    <a:pt x="4" y="2"/>
                  </a:cubicBezTo>
                  <a:cubicBezTo>
                    <a:pt x="4" y="14"/>
                    <a:pt x="4" y="14"/>
                    <a:pt x="4" y="14"/>
                  </a:cubicBezTo>
                  <a:cubicBezTo>
                    <a:pt x="7" y="14"/>
                    <a:pt x="7" y="14"/>
                    <a:pt x="7" y="14"/>
                  </a:cubicBezTo>
                  <a:cubicBezTo>
                    <a:pt x="7" y="2"/>
                    <a:pt x="7" y="2"/>
                    <a:pt x="7" y="2"/>
                  </a:cubicBezTo>
                  <a:cubicBezTo>
                    <a:pt x="11" y="2"/>
                    <a:pt x="11" y="2"/>
                    <a:pt x="11" y="2"/>
                  </a:cubicBezTo>
                  <a:cubicBezTo>
                    <a:pt x="11" y="0"/>
                    <a:pt x="11" y="0"/>
                    <a:pt x="11" y="0"/>
                  </a:cubicBezTo>
                  <a:moveTo>
                    <a:pt x="27" y="0"/>
                  </a:moveTo>
                  <a:cubicBezTo>
                    <a:pt x="23" y="0"/>
                    <a:pt x="23" y="0"/>
                    <a:pt x="23" y="0"/>
                  </a:cubicBezTo>
                  <a:cubicBezTo>
                    <a:pt x="20" y="11"/>
                    <a:pt x="20" y="11"/>
                    <a:pt x="20" y="11"/>
                  </a:cubicBezTo>
                  <a:cubicBezTo>
                    <a:pt x="16" y="0"/>
                    <a:pt x="16" y="0"/>
                    <a:pt x="16" y="0"/>
                  </a:cubicBezTo>
                  <a:cubicBezTo>
                    <a:pt x="13" y="0"/>
                    <a:pt x="13" y="0"/>
                    <a:pt x="13" y="0"/>
                  </a:cubicBezTo>
                  <a:cubicBezTo>
                    <a:pt x="13" y="14"/>
                    <a:pt x="13" y="14"/>
                    <a:pt x="13" y="14"/>
                  </a:cubicBezTo>
                  <a:cubicBezTo>
                    <a:pt x="15" y="14"/>
                    <a:pt x="15" y="14"/>
                    <a:pt x="15" y="14"/>
                  </a:cubicBezTo>
                  <a:cubicBezTo>
                    <a:pt x="15" y="5"/>
                    <a:pt x="15" y="5"/>
                    <a:pt x="15" y="5"/>
                  </a:cubicBezTo>
                  <a:cubicBezTo>
                    <a:pt x="15" y="5"/>
                    <a:pt x="15" y="3"/>
                    <a:pt x="15" y="2"/>
                  </a:cubicBezTo>
                  <a:cubicBezTo>
                    <a:pt x="15" y="4"/>
                    <a:pt x="15" y="4"/>
                    <a:pt x="16" y="5"/>
                  </a:cubicBezTo>
                  <a:cubicBezTo>
                    <a:pt x="19" y="14"/>
                    <a:pt x="19" y="14"/>
                    <a:pt x="19" y="14"/>
                  </a:cubicBezTo>
                  <a:cubicBezTo>
                    <a:pt x="21" y="14"/>
                    <a:pt x="21" y="14"/>
                    <a:pt x="21" y="14"/>
                  </a:cubicBezTo>
                  <a:cubicBezTo>
                    <a:pt x="24" y="5"/>
                    <a:pt x="24" y="5"/>
                    <a:pt x="24" y="5"/>
                  </a:cubicBezTo>
                  <a:cubicBezTo>
                    <a:pt x="24" y="3"/>
                    <a:pt x="24" y="3"/>
                    <a:pt x="25" y="2"/>
                  </a:cubicBezTo>
                  <a:cubicBezTo>
                    <a:pt x="24" y="3"/>
                    <a:pt x="24" y="4"/>
                    <a:pt x="24" y="5"/>
                  </a:cubicBezTo>
                  <a:cubicBezTo>
                    <a:pt x="24" y="14"/>
                    <a:pt x="24" y="14"/>
                    <a:pt x="24" y="14"/>
                  </a:cubicBezTo>
                  <a:cubicBezTo>
                    <a:pt x="27" y="14"/>
                    <a:pt x="27" y="14"/>
                    <a:pt x="27" y="14"/>
                  </a:cubicBezTo>
                  <a:cubicBezTo>
                    <a:pt x="27" y="0"/>
                    <a:pt x="27" y="0"/>
                    <a:pt x="27" y="0"/>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0">
              <a:extLst>
                <a:ext uri="{FF2B5EF4-FFF2-40B4-BE49-F238E27FC236}">
                  <a16:creationId xmlns:a16="http://schemas.microsoft.com/office/drawing/2014/main" id="{8328FA0F-1ACA-4DEA-9DF9-EAF52B7D07F6}"/>
                </a:ext>
              </a:extLst>
            </p:cNvPr>
            <p:cNvSpPr>
              <a:spLocks noEditPoints="1"/>
            </p:cNvSpPr>
            <p:nvPr userDrawn="1"/>
          </p:nvSpPr>
          <p:spPr bwMode="auto">
            <a:xfrm>
              <a:off x="3477" y="2095"/>
              <a:ext cx="489" cy="12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pic>
        <p:nvPicPr>
          <p:cNvPr id="11" name="White Frame">
            <a:extLst>
              <a:ext uri="{FF2B5EF4-FFF2-40B4-BE49-F238E27FC236}">
                <a16:creationId xmlns:a16="http://schemas.microsoft.com/office/drawing/2014/main" id="{5E0290FB-9A2F-474A-BBF0-C13E21638AF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4134362254"/>
      </p:ext>
    </p:extLst>
  </p:cSld>
  <p:clrMap bg1="dk1" tx1="lt1" bg2="dk2" tx2="lt2" accent1="accent1" accent2="accent2" accent3="accent3" accent4="accent4" accent5="accent5" accent6="accent6" hlink="hlink" folHlink="folHlink"/>
  <p:sldLayoutIdLst>
    <p:sldLayoutId id="2147483747" r:id="rId1"/>
    <p:sldLayoutId id="2147483748" r:id="rId2"/>
    <p:sldLayoutId id="2147483749"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grpSp>
        <p:nvGrpSpPr>
          <p:cNvPr id="4" name="LoFric Hydro-kit">
            <a:extLst>
              <a:ext uri="{FF2B5EF4-FFF2-40B4-BE49-F238E27FC236}">
                <a16:creationId xmlns:a16="http://schemas.microsoft.com/office/drawing/2014/main" id="{97ACD038-ED65-4FF3-9676-7E849B9718F2}"/>
              </a:ext>
            </a:extLst>
          </p:cNvPr>
          <p:cNvGrpSpPr/>
          <p:nvPr userDrawn="1"/>
        </p:nvGrpSpPr>
        <p:grpSpPr>
          <a:xfrm>
            <a:off x="9193213" y="6146800"/>
            <a:ext cx="2673351" cy="382588"/>
            <a:chOff x="9193213" y="6146800"/>
            <a:chExt cx="2673351" cy="382588"/>
          </a:xfrm>
        </p:grpSpPr>
        <p:sp>
          <p:nvSpPr>
            <p:cNvPr id="12" name="Freeform 13">
              <a:extLst>
                <a:ext uri="{FF2B5EF4-FFF2-40B4-BE49-F238E27FC236}">
                  <a16:creationId xmlns:a16="http://schemas.microsoft.com/office/drawing/2014/main" id="{74EEED3C-0BB7-44AB-BC83-C30974A65DE3}"/>
                </a:ext>
              </a:extLst>
            </p:cNvPr>
            <p:cNvSpPr>
              <a:spLocks noEditPoints="1"/>
            </p:cNvSpPr>
            <p:nvPr/>
          </p:nvSpPr>
          <p:spPr bwMode="auto">
            <a:xfrm>
              <a:off x="10499726" y="6234113"/>
              <a:ext cx="1366838" cy="295275"/>
            </a:xfrm>
            <a:custGeom>
              <a:avLst/>
              <a:gdLst>
                <a:gd name="T0" fmla="*/ 414 w 430"/>
                <a:gd name="T1" fmla="*/ 4 h 91"/>
                <a:gd name="T2" fmla="*/ 407 w 430"/>
                <a:gd name="T3" fmla="*/ 6 h 91"/>
                <a:gd name="T4" fmla="*/ 410 w 430"/>
                <a:gd name="T5" fmla="*/ 6 h 91"/>
                <a:gd name="T6" fmla="*/ 423 w 430"/>
                <a:gd name="T7" fmla="*/ 15 h 91"/>
                <a:gd name="T8" fmla="*/ 416 w 430"/>
                <a:gd name="T9" fmla="*/ 18 h 91"/>
                <a:gd name="T10" fmla="*/ 418 w 430"/>
                <a:gd name="T11" fmla="*/ 6 h 91"/>
                <a:gd name="T12" fmla="*/ 424 w 430"/>
                <a:gd name="T13" fmla="*/ 18 h 91"/>
                <a:gd name="T14" fmla="*/ 427 w 430"/>
                <a:gd name="T15" fmla="*/ 9 h 91"/>
                <a:gd name="T16" fmla="*/ 430 w 430"/>
                <a:gd name="T17" fmla="*/ 4 h 91"/>
                <a:gd name="T18" fmla="*/ 401 w 430"/>
                <a:gd name="T19" fmla="*/ 70 h 91"/>
                <a:gd name="T20" fmla="*/ 390 w 430"/>
                <a:gd name="T21" fmla="*/ 54 h 91"/>
                <a:gd name="T22" fmla="*/ 400 w 430"/>
                <a:gd name="T23" fmla="*/ 24 h 91"/>
                <a:gd name="T24" fmla="*/ 390 w 430"/>
                <a:gd name="T25" fmla="*/ 8 h 91"/>
                <a:gd name="T26" fmla="*/ 381 w 430"/>
                <a:gd name="T27" fmla="*/ 20 h 91"/>
                <a:gd name="T28" fmla="*/ 375 w 430"/>
                <a:gd name="T29" fmla="*/ 28 h 91"/>
                <a:gd name="T30" fmla="*/ 357 w 430"/>
                <a:gd name="T31" fmla="*/ 6 h 91"/>
                <a:gd name="T32" fmla="*/ 362 w 430"/>
                <a:gd name="T33" fmla="*/ 0 h 91"/>
                <a:gd name="T34" fmla="*/ 362 w 430"/>
                <a:gd name="T35" fmla="*/ 19 h 91"/>
                <a:gd name="T36" fmla="*/ 363 w 430"/>
                <a:gd name="T37" fmla="*/ 73 h 91"/>
                <a:gd name="T38" fmla="*/ 367 w 430"/>
                <a:gd name="T39" fmla="*/ 24 h 91"/>
                <a:gd name="T40" fmla="*/ 296 w 430"/>
                <a:gd name="T41" fmla="*/ 5 h 91"/>
                <a:gd name="T42" fmla="*/ 306 w 430"/>
                <a:gd name="T43" fmla="*/ 69 h 91"/>
                <a:gd name="T44" fmla="*/ 343 w 430"/>
                <a:gd name="T45" fmla="*/ 71 h 91"/>
                <a:gd name="T46" fmla="*/ 352 w 430"/>
                <a:gd name="T47" fmla="*/ 66 h 91"/>
                <a:gd name="T48" fmla="*/ 349 w 430"/>
                <a:gd name="T49" fmla="*/ 5 h 91"/>
                <a:gd name="T50" fmla="*/ 306 w 430"/>
                <a:gd name="T51" fmla="*/ 37 h 91"/>
                <a:gd name="T52" fmla="*/ 260 w 430"/>
                <a:gd name="T53" fmla="*/ 39 h 91"/>
                <a:gd name="T54" fmla="*/ 286 w 430"/>
                <a:gd name="T55" fmla="*/ 39 h 91"/>
                <a:gd name="T56" fmla="*/ 228 w 430"/>
                <a:gd name="T57" fmla="*/ 66 h 91"/>
                <a:gd name="T58" fmla="*/ 216 w 430"/>
                <a:gd name="T59" fmla="*/ 33 h 91"/>
                <a:gd name="T60" fmla="*/ 240 w 430"/>
                <a:gd name="T61" fmla="*/ 61 h 91"/>
                <a:gd name="T62" fmla="*/ 229 w 430"/>
                <a:gd name="T63" fmla="*/ 19 h 91"/>
                <a:gd name="T64" fmla="*/ 210 w 430"/>
                <a:gd name="T65" fmla="*/ 67 h 91"/>
                <a:gd name="T66" fmla="*/ 254 w 430"/>
                <a:gd name="T67" fmla="*/ 46 h 91"/>
                <a:gd name="T68" fmla="*/ 173 w 430"/>
                <a:gd name="T69" fmla="*/ 24 h 91"/>
                <a:gd name="T70" fmla="*/ 182 w 430"/>
                <a:gd name="T71" fmla="*/ 69 h 91"/>
                <a:gd name="T72" fmla="*/ 197 w 430"/>
                <a:gd name="T73" fmla="*/ 28 h 91"/>
                <a:gd name="T74" fmla="*/ 182 w 430"/>
                <a:gd name="T75" fmla="*/ 29 h 91"/>
                <a:gd name="T76" fmla="*/ 142 w 430"/>
                <a:gd name="T77" fmla="*/ 65 h 91"/>
                <a:gd name="T78" fmla="*/ 122 w 430"/>
                <a:gd name="T79" fmla="*/ 40 h 91"/>
                <a:gd name="T80" fmla="*/ 151 w 430"/>
                <a:gd name="T81" fmla="*/ 47 h 91"/>
                <a:gd name="T82" fmla="*/ 155 w 430"/>
                <a:gd name="T83" fmla="*/ 0 h 91"/>
                <a:gd name="T84" fmla="*/ 151 w 430"/>
                <a:gd name="T85" fmla="*/ 27 h 91"/>
                <a:gd name="T86" fmla="*/ 134 w 430"/>
                <a:gd name="T87" fmla="*/ 74 h 91"/>
                <a:gd name="T88" fmla="*/ 151 w 430"/>
                <a:gd name="T89" fmla="*/ 71 h 91"/>
                <a:gd name="T90" fmla="*/ 160 w 430"/>
                <a:gd name="T91" fmla="*/ 5 h 91"/>
                <a:gd name="T92" fmla="*/ 64 w 430"/>
                <a:gd name="T93" fmla="*/ 24 h 91"/>
                <a:gd name="T94" fmla="*/ 79 w 430"/>
                <a:gd name="T95" fmla="*/ 80 h 91"/>
                <a:gd name="T96" fmla="*/ 67 w 430"/>
                <a:gd name="T97" fmla="*/ 83 h 91"/>
                <a:gd name="T98" fmla="*/ 91 w 430"/>
                <a:gd name="T99" fmla="*/ 74 h 91"/>
                <a:gd name="T100" fmla="*/ 103 w 430"/>
                <a:gd name="T101" fmla="*/ 19 h 91"/>
                <a:gd name="T102" fmla="*/ 89 w 430"/>
                <a:gd name="T103" fmla="*/ 54 h 91"/>
                <a:gd name="T104" fmla="*/ 73 w 430"/>
                <a:gd name="T105" fmla="*/ 22 h 91"/>
                <a:gd name="T106" fmla="*/ 56 w 430"/>
                <a:gd name="T107" fmla="*/ 71 h 91"/>
                <a:gd name="T108" fmla="*/ 52 w 430"/>
                <a:gd name="T109" fmla="*/ 0 h 91"/>
                <a:gd name="T110" fmla="*/ 47 w 430"/>
                <a:gd name="T111" fmla="*/ 32 h 91"/>
                <a:gd name="T112" fmla="*/ 8 w 430"/>
                <a:gd name="T113" fmla="*/ 1 h 91"/>
                <a:gd name="T114" fmla="*/ 0 w 430"/>
                <a:gd name="T115" fmla="*/ 69 h 91"/>
                <a:gd name="T116" fmla="*/ 10 w 430"/>
                <a:gd name="T117" fmla="*/ 69 h 91"/>
                <a:gd name="T118" fmla="*/ 47 w 430"/>
                <a:gd name="T119" fmla="*/ 6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30" h="91">
                  <a:moveTo>
                    <a:pt x="410" y="6"/>
                  </a:moveTo>
                  <a:cubicBezTo>
                    <a:pt x="414" y="6"/>
                    <a:pt x="414" y="6"/>
                    <a:pt x="414" y="6"/>
                  </a:cubicBezTo>
                  <a:cubicBezTo>
                    <a:pt x="414" y="4"/>
                    <a:pt x="414" y="4"/>
                    <a:pt x="414" y="4"/>
                  </a:cubicBezTo>
                  <a:cubicBezTo>
                    <a:pt x="403" y="4"/>
                    <a:pt x="403" y="4"/>
                    <a:pt x="403" y="4"/>
                  </a:cubicBezTo>
                  <a:cubicBezTo>
                    <a:pt x="403" y="6"/>
                    <a:pt x="403" y="6"/>
                    <a:pt x="403" y="6"/>
                  </a:cubicBezTo>
                  <a:cubicBezTo>
                    <a:pt x="407" y="6"/>
                    <a:pt x="407" y="6"/>
                    <a:pt x="407" y="6"/>
                  </a:cubicBezTo>
                  <a:cubicBezTo>
                    <a:pt x="407" y="18"/>
                    <a:pt x="407" y="18"/>
                    <a:pt x="407" y="18"/>
                  </a:cubicBezTo>
                  <a:cubicBezTo>
                    <a:pt x="410" y="18"/>
                    <a:pt x="410" y="18"/>
                    <a:pt x="410" y="18"/>
                  </a:cubicBezTo>
                  <a:lnTo>
                    <a:pt x="410" y="6"/>
                  </a:lnTo>
                  <a:close/>
                  <a:moveTo>
                    <a:pt x="430" y="4"/>
                  </a:moveTo>
                  <a:cubicBezTo>
                    <a:pt x="426" y="4"/>
                    <a:pt x="426" y="4"/>
                    <a:pt x="426" y="4"/>
                  </a:cubicBezTo>
                  <a:cubicBezTo>
                    <a:pt x="423" y="15"/>
                    <a:pt x="423" y="15"/>
                    <a:pt x="423" y="15"/>
                  </a:cubicBezTo>
                  <a:cubicBezTo>
                    <a:pt x="419" y="4"/>
                    <a:pt x="419" y="4"/>
                    <a:pt x="419" y="4"/>
                  </a:cubicBezTo>
                  <a:cubicBezTo>
                    <a:pt x="416" y="4"/>
                    <a:pt x="416" y="4"/>
                    <a:pt x="416" y="4"/>
                  </a:cubicBezTo>
                  <a:cubicBezTo>
                    <a:pt x="416" y="18"/>
                    <a:pt x="416" y="18"/>
                    <a:pt x="416" y="18"/>
                  </a:cubicBezTo>
                  <a:cubicBezTo>
                    <a:pt x="418" y="18"/>
                    <a:pt x="418" y="18"/>
                    <a:pt x="418" y="18"/>
                  </a:cubicBezTo>
                  <a:cubicBezTo>
                    <a:pt x="418" y="9"/>
                    <a:pt x="418" y="9"/>
                    <a:pt x="418" y="9"/>
                  </a:cubicBezTo>
                  <a:cubicBezTo>
                    <a:pt x="418" y="9"/>
                    <a:pt x="418" y="7"/>
                    <a:pt x="418" y="6"/>
                  </a:cubicBezTo>
                  <a:cubicBezTo>
                    <a:pt x="418" y="8"/>
                    <a:pt x="419" y="8"/>
                    <a:pt x="419" y="9"/>
                  </a:cubicBezTo>
                  <a:cubicBezTo>
                    <a:pt x="422" y="18"/>
                    <a:pt x="422" y="18"/>
                    <a:pt x="422" y="18"/>
                  </a:cubicBezTo>
                  <a:cubicBezTo>
                    <a:pt x="424" y="18"/>
                    <a:pt x="424" y="18"/>
                    <a:pt x="424" y="18"/>
                  </a:cubicBezTo>
                  <a:cubicBezTo>
                    <a:pt x="427" y="9"/>
                    <a:pt x="427" y="9"/>
                    <a:pt x="427" y="9"/>
                  </a:cubicBezTo>
                  <a:cubicBezTo>
                    <a:pt x="427" y="7"/>
                    <a:pt x="427" y="7"/>
                    <a:pt x="428" y="6"/>
                  </a:cubicBezTo>
                  <a:cubicBezTo>
                    <a:pt x="428" y="7"/>
                    <a:pt x="427" y="8"/>
                    <a:pt x="427" y="9"/>
                  </a:cubicBezTo>
                  <a:cubicBezTo>
                    <a:pt x="427" y="18"/>
                    <a:pt x="427" y="18"/>
                    <a:pt x="427" y="18"/>
                  </a:cubicBezTo>
                  <a:cubicBezTo>
                    <a:pt x="430" y="18"/>
                    <a:pt x="430" y="18"/>
                    <a:pt x="430" y="18"/>
                  </a:cubicBezTo>
                  <a:lnTo>
                    <a:pt x="430" y="4"/>
                  </a:lnTo>
                  <a:close/>
                  <a:moveTo>
                    <a:pt x="381" y="58"/>
                  </a:moveTo>
                  <a:cubicBezTo>
                    <a:pt x="381" y="66"/>
                    <a:pt x="381" y="73"/>
                    <a:pt x="395" y="73"/>
                  </a:cubicBezTo>
                  <a:cubicBezTo>
                    <a:pt x="398" y="73"/>
                    <a:pt x="401" y="73"/>
                    <a:pt x="401" y="70"/>
                  </a:cubicBezTo>
                  <a:cubicBezTo>
                    <a:pt x="401" y="66"/>
                    <a:pt x="399" y="66"/>
                    <a:pt x="396" y="66"/>
                  </a:cubicBezTo>
                  <a:cubicBezTo>
                    <a:pt x="393" y="65"/>
                    <a:pt x="391" y="65"/>
                    <a:pt x="391" y="62"/>
                  </a:cubicBezTo>
                  <a:cubicBezTo>
                    <a:pt x="390" y="61"/>
                    <a:pt x="390" y="60"/>
                    <a:pt x="390" y="54"/>
                  </a:cubicBezTo>
                  <a:cubicBezTo>
                    <a:pt x="390" y="28"/>
                    <a:pt x="390" y="28"/>
                    <a:pt x="390" y="28"/>
                  </a:cubicBezTo>
                  <a:cubicBezTo>
                    <a:pt x="397" y="28"/>
                    <a:pt x="397" y="28"/>
                    <a:pt x="397" y="28"/>
                  </a:cubicBezTo>
                  <a:cubicBezTo>
                    <a:pt x="398" y="28"/>
                    <a:pt x="400" y="28"/>
                    <a:pt x="400" y="24"/>
                  </a:cubicBezTo>
                  <a:cubicBezTo>
                    <a:pt x="400" y="20"/>
                    <a:pt x="398" y="20"/>
                    <a:pt x="397" y="20"/>
                  </a:cubicBezTo>
                  <a:cubicBezTo>
                    <a:pt x="390" y="20"/>
                    <a:pt x="390" y="20"/>
                    <a:pt x="390" y="20"/>
                  </a:cubicBezTo>
                  <a:cubicBezTo>
                    <a:pt x="390" y="8"/>
                    <a:pt x="390" y="8"/>
                    <a:pt x="390" y="8"/>
                  </a:cubicBezTo>
                  <a:cubicBezTo>
                    <a:pt x="390" y="7"/>
                    <a:pt x="390" y="4"/>
                    <a:pt x="386" y="4"/>
                  </a:cubicBezTo>
                  <a:cubicBezTo>
                    <a:pt x="381" y="4"/>
                    <a:pt x="381" y="7"/>
                    <a:pt x="381" y="8"/>
                  </a:cubicBezTo>
                  <a:cubicBezTo>
                    <a:pt x="381" y="20"/>
                    <a:pt x="381" y="20"/>
                    <a:pt x="381" y="20"/>
                  </a:cubicBezTo>
                  <a:cubicBezTo>
                    <a:pt x="375" y="20"/>
                    <a:pt x="375" y="20"/>
                    <a:pt x="375" y="20"/>
                  </a:cubicBezTo>
                  <a:cubicBezTo>
                    <a:pt x="374" y="20"/>
                    <a:pt x="372" y="20"/>
                    <a:pt x="372" y="24"/>
                  </a:cubicBezTo>
                  <a:cubicBezTo>
                    <a:pt x="372" y="28"/>
                    <a:pt x="374" y="28"/>
                    <a:pt x="375" y="28"/>
                  </a:cubicBezTo>
                  <a:cubicBezTo>
                    <a:pt x="381" y="28"/>
                    <a:pt x="381" y="28"/>
                    <a:pt x="381" y="28"/>
                  </a:cubicBezTo>
                  <a:lnTo>
                    <a:pt x="381" y="58"/>
                  </a:lnTo>
                  <a:close/>
                  <a:moveTo>
                    <a:pt x="357" y="6"/>
                  </a:moveTo>
                  <a:cubicBezTo>
                    <a:pt x="357" y="9"/>
                    <a:pt x="359" y="12"/>
                    <a:pt x="362" y="12"/>
                  </a:cubicBezTo>
                  <a:cubicBezTo>
                    <a:pt x="366" y="12"/>
                    <a:pt x="368" y="10"/>
                    <a:pt x="368" y="6"/>
                  </a:cubicBezTo>
                  <a:cubicBezTo>
                    <a:pt x="368" y="2"/>
                    <a:pt x="365" y="0"/>
                    <a:pt x="362" y="0"/>
                  </a:cubicBezTo>
                  <a:cubicBezTo>
                    <a:pt x="359" y="0"/>
                    <a:pt x="357" y="2"/>
                    <a:pt x="357" y="6"/>
                  </a:cubicBezTo>
                  <a:moveTo>
                    <a:pt x="367" y="24"/>
                  </a:moveTo>
                  <a:cubicBezTo>
                    <a:pt x="367" y="23"/>
                    <a:pt x="367" y="19"/>
                    <a:pt x="362" y="19"/>
                  </a:cubicBezTo>
                  <a:cubicBezTo>
                    <a:pt x="358" y="19"/>
                    <a:pt x="358" y="23"/>
                    <a:pt x="358" y="24"/>
                  </a:cubicBezTo>
                  <a:cubicBezTo>
                    <a:pt x="358" y="69"/>
                    <a:pt x="358" y="69"/>
                    <a:pt x="358" y="69"/>
                  </a:cubicBezTo>
                  <a:cubicBezTo>
                    <a:pt x="358" y="72"/>
                    <a:pt x="360" y="73"/>
                    <a:pt x="363" y="73"/>
                  </a:cubicBezTo>
                  <a:cubicBezTo>
                    <a:pt x="365" y="73"/>
                    <a:pt x="366" y="72"/>
                    <a:pt x="367" y="71"/>
                  </a:cubicBezTo>
                  <a:cubicBezTo>
                    <a:pt x="367" y="71"/>
                    <a:pt x="367" y="70"/>
                    <a:pt x="367" y="69"/>
                  </a:cubicBezTo>
                  <a:lnTo>
                    <a:pt x="367" y="24"/>
                  </a:lnTo>
                  <a:close/>
                  <a:moveTo>
                    <a:pt x="306" y="5"/>
                  </a:moveTo>
                  <a:cubicBezTo>
                    <a:pt x="306" y="3"/>
                    <a:pt x="305" y="0"/>
                    <a:pt x="301" y="0"/>
                  </a:cubicBezTo>
                  <a:cubicBezTo>
                    <a:pt x="296" y="0"/>
                    <a:pt x="296" y="4"/>
                    <a:pt x="296" y="5"/>
                  </a:cubicBezTo>
                  <a:cubicBezTo>
                    <a:pt x="296" y="69"/>
                    <a:pt x="296" y="69"/>
                    <a:pt x="296" y="69"/>
                  </a:cubicBezTo>
                  <a:cubicBezTo>
                    <a:pt x="296" y="70"/>
                    <a:pt x="297" y="73"/>
                    <a:pt x="301" y="73"/>
                  </a:cubicBezTo>
                  <a:cubicBezTo>
                    <a:pt x="305" y="73"/>
                    <a:pt x="306" y="70"/>
                    <a:pt x="306" y="69"/>
                  </a:cubicBezTo>
                  <a:cubicBezTo>
                    <a:pt x="306" y="49"/>
                    <a:pt x="306" y="49"/>
                    <a:pt x="306" y="49"/>
                  </a:cubicBezTo>
                  <a:cubicBezTo>
                    <a:pt x="317" y="37"/>
                    <a:pt x="317" y="37"/>
                    <a:pt x="317" y="37"/>
                  </a:cubicBezTo>
                  <a:cubicBezTo>
                    <a:pt x="343" y="71"/>
                    <a:pt x="343" y="71"/>
                    <a:pt x="343" y="71"/>
                  </a:cubicBezTo>
                  <a:cubicBezTo>
                    <a:pt x="344" y="72"/>
                    <a:pt x="345" y="73"/>
                    <a:pt x="348" y="73"/>
                  </a:cubicBezTo>
                  <a:cubicBezTo>
                    <a:pt x="351" y="73"/>
                    <a:pt x="353" y="71"/>
                    <a:pt x="353" y="68"/>
                  </a:cubicBezTo>
                  <a:cubicBezTo>
                    <a:pt x="353" y="67"/>
                    <a:pt x="353" y="67"/>
                    <a:pt x="352" y="66"/>
                  </a:cubicBezTo>
                  <a:cubicBezTo>
                    <a:pt x="324" y="31"/>
                    <a:pt x="324" y="31"/>
                    <a:pt x="324" y="31"/>
                  </a:cubicBezTo>
                  <a:cubicBezTo>
                    <a:pt x="347" y="8"/>
                    <a:pt x="347" y="8"/>
                    <a:pt x="347" y="8"/>
                  </a:cubicBezTo>
                  <a:cubicBezTo>
                    <a:pt x="348" y="7"/>
                    <a:pt x="349" y="6"/>
                    <a:pt x="349" y="5"/>
                  </a:cubicBezTo>
                  <a:cubicBezTo>
                    <a:pt x="349" y="3"/>
                    <a:pt x="347" y="0"/>
                    <a:pt x="344" y="0"/>
                  </a:cubicBezTo>
                  <a:cubicBezTo>
                    <a:pt x="342" y="0"/>
                    <a:pt x="341" y="1"/>
                    <a:pt x="341" y="2"/>
                  </a:cubicBezTo>
                  <a:cubicBezTo>
                    <a:pt x="306" y="37"/>
                    <a:pt x="306" y="37"/>
                    <a:pt x="306" y="37"/>
                  </a:cubicBezTo>
                  <a:lnTo>
                    <a:pt x="306" y="5"/>
                  </a:lnTo>
                  <a:close/>
                  <a:moveTo>
                    <a:pt x="264" y="35"/>
                  </a:moveTo>
                  <a:cubicBezTo>
                    <a:pt x="263" y="35"/>
                    <a:pt x="260" y="35"/>
                    <a:pt x="260" y="39"/>
                  </a:cubicBezTo>
                  <a:cubicBezTo>
                    <a:pt x="260" y="43"/>
                    <a:pt x="263" y="43"/>
                    <a:pt x="264" y="43"/>
                  </a:cubicBezTo>
                  <a:cubicBezTo>
                    <a:pt x="282" y="43"/>
                    <a:pt x="282" y="43"/>
                    <a:pt x="282" y="43"/>
                  </a:cubicBezTo>
                  <a:cubicBezTo>
                    <a:pt x="285" y="43"/>
                    <a:pt x="286" y="42"/>
                    <a:pt x="286" y="39"/>
                  </a:cubicBezTo>
                  <a:cubicBezTo>
                    <a:pt x="286" y="35"/>
                    <a:pt x="283" y="35"/>
                    <a:pt x="282" y="35"/>
                  </a:cubicBezTo>
                  <a:lnTo>
                    <a:pt x="264" y="35"/>
                  </a:lnTo>
                  <a:close/>
                  <a:moveTo>
                    <a:pt x="228" y="66"/>
                  </a:moveTo>
                  <a:cubicBezTo>
                    <a:pt x="223" y="66"/>
                    <a:pt x="219" y="64"/>
                    <a:pt x="217" y="61"/>
                  </a:cubicBezTo>
                  <a:cubicBezTo>
                    <a:pt x="214" y="57"/>
                    <a:pt x="213" y="52"/>
                    <a:pt x="213" y="47"/>
                  </a:cubicBezTo>
                  <a:cubicBezTo>
                    <a:pt x="213" y="42"/>
                    <a:pt x="214" y="36"/>
                    <a:pt x="216" y="33"/>
                  </a:cubicBezTo>
                  <a:cubicBezTo>
                    <a:pt x="220" y="27"/>
                    <a:pt x="226" y="27"/>
                    <a:pt x="228" y="27"/>
                  </a:cubicBezTo>
                  <a:cubicBezTo>
                    <a:pt x="241" y="27"/>
                    <a:pt x="244" y="37"/>
                    <a:pt x="244" y="47"/>
                  </a:cubicBezTo>
                  <a:cubicBezTo>
                    <a:pt x="244" y="50"/>
                    <a:pt x="244" y="56"/>
                    <a:pt x="240" y="61"/>
                  </a:cubicBezTo>
                  <a:cubicBezTo>
                    <a:pt x="237" y="65"/>
                    <a:pt x="233" y="66"/>
                    <a:pt x="228" y="66"/>
                  </a:cubicBezTo>
                  <a:moveTo>
                    <a:pt x="254" y="46"/>
                  </a:moveTo>
                  <a:cubicBezTo>
                    <a:pt x="254" y="29"/>
                    <a:pt x="244" y="19"/>
                    <a:pt x="229" y="19"/>
                  </a:cubicBezTo>
                  <a:cubicBezTo>
                    <a:pt x="224" y="19"/>
                    <a:pt x="216" y="20"/>
                    <a:pt x="210" y="27"/>
                  </a:cubicBezTo>
                  <a:cubicBezTo>
                    <a:pt x="204" y="33"/>
                    <a:pt x="203" y="42"/>
                    <a:pt x="203" y="47"/>
                  </a:cubicBezTo>
                  <a:cubicBezTo>
                    <a:pt x="203" y="50"/>
                    <a:pt x="203" y="60"/>
                    <a:pt x="210" y="67"/>
                  </a:cubicBezTo>
                  <a:cubicBezTo>
                    <a:pt x="216" y="73"/>
                    <a:pt x="223" y="74"/>
                    <a:pt x="228" y="74"/>
                  </a:cubicBezTo>
                  <a:cubicBezTo>
                    <a:pt x="233" y="74"/>
                    <a:pt x="241" y="73"/>
                    <a:pt x="247" y="66"/>
                  </a:cubicBezTo>
                  <a:cubicBezTo>
                    <a:pt x="253" y="60"/>
                    <a:pt x="254" y="51"/>
                    <a:pt x="254" y="46"/>
                  </a:cubicBezTo>
                  <a:moveTo>
                    <a:pt x="182" y="24"/>
                  </a:moveTo>
                  <a:cubicBezTo>
                    <a:pt x="182" y="22"/>
                    <a:pt x="181" y="19"/>
                    <a:pt x="177" y="19"/>
                  </a:cubicBezTo>
                  <a:cubicBezTo>
                    <a:pt x="173" y="19"/>
                    <a:pt x="173" y="22"/>
                    <a:pt x="173" y="24"/>
                  </a:cubicBezTo>
                  <a:cubicBezTo>
                    <a:pt x="173" y="69"/>
                    <a:pt x="173" y="69"/>
                    <a:pt x="173" y="69"/>
                  </a:cubicBezTo>
                  <a:cubicBezTo>
                    <a:pt x="173" y="71"/>
                    <a:pt x="173" y="73"/>
                    <a:pt x="177" y="73"/>
                  </a:cubicBezTo>
                  <a:cubicBezTo>
                    <a:pt x="182" y="73"/>
                    <a:pt x="182" y="71"/>
                    <a:pt x="182" y="69"/>
                  </a:cubicBezTo>
                  <a:cubicBezTo>
                    <a:pt x="182" y="49"/>
                    <a:pt x="182" y="49"/>
                    <a:pt x="182" y="49"/>
                  </a:cubicBezTo>
                  <a:cubicBezTo>
                    <a:pt x="182" y="43"/>
                    <a:pt x="182" y="36"/>
                    <a:pt x="189" y="31"/>
                  </a:cubicBezTo>
                  <a:cubicBezTo>
                    <a:pt x="191" y="29"/>
                    <a:pt x="194" y="29"/>
                    <a:pt x="197" y="28"/>
                  </a:cubicBezTo>
                  <a:cubicBezTo>
                    <a:pt x="198" y="28"/>
                    <a:pt x="201" y="28"/>
                    <a:pt x="201" y="24"/>
                  </a:cubicBezTo>
                  <a:cubicBezTo>
                    <a:pt x="201" y="19"/>
                    <a:pt x="196" y="19"/>
                    <a:pt x="195" y="19"/>
                  </a:cubicBezTo>
                  <a:cubicBezTo>
                    <a:pt x="189" y="19"/>
                    <a:pt x="183" y="23"/>
                    <a:pt x="182" y="29"/>
                  </a:cubicBezTo>
                  <a:lnTo>
                    <a:pt x="182" y="24"/>
                  </a:lnTo>
                  <a:close/>
                  <a:moveTo>
                    <a:pt x="151" y="47"/>
                  </a:moveTo>
                  <a:cubicBezTo>
                    <a:pt x="151" y="49"/>
                    <a:pt x="151" y="60"/>
                    <a:pt x="142" y="65"/>
                  </a:cubicBezTo>
                  <a:cubicBezTo>
                    <a:pt x="140" y="66"/>
                    <a:pt x="138" y="66"/>
                    <a:pt x="136" y="66"/>
                  </a:cubicBezTo>
                  <a:cubicBezTo>
                    <a:pt x="124" y="66"/>
                    <a:pt x="121" y="55"/>
                    <a:pt x="121" y="47"/>
                  </a:cubicBezTo>
                  <a:cubicBezTo>
                    <a:pt x="121" y="44"/>
                    <a:pt x="122" y="42"/>
                    <a:pt x="122" y="40"/>
                  </a:cubicBezTo>
                  <a:cubicBezTo>
                    <a:pt x="123" y="32"/>
                    <a:pt x="127" y="27"/>
                    <a:pt x="135" y="27"/>
                  </a:cubicBezTo>
                  <a:cubicBezTo>
                    <a:pt x="139" y="27"/>
                    <a:pt x="144" y="28"/>
                    <a:pt x="148" y="33"/>
                  </a:cubicBezTo>
                  <a:cubicBezTo>
                    <a:pt x="150" y="37"/>
                    <a:pt x="151" y="42"/>
                    <a:pt x="151" y="47"/>
                  </a:cubicBezTo>
                  <a:moveTo>
                    <a:pt x="160" y="5"/>
                  </a:moveTo>
                  <a:cubicBezTo>
                    <a:pt x="160" y="3"/>
                    <a:pt x="159" y="2"/>
                    <a:pt x="157" y="1"/>
                  </a:cubicBezTo>
                  <a:cubicBezTo>
                    <a:pt x="156" y="0"/>
                    <a:pt x="155" y="0"/>
                    <a:pt x="155" y="0"/>
                  </a:cubicBezTo>
                  <a:cubicBezTo>
                    <a:pt x="153" y="0"/>
                    <a:pt x="152" y="1"/>
                    <a:pt x="151" y="3"/>
                  </a:cubicBezTo>
                  <a:cubicBezTo>
                    <a:pt x="151" y="3"/>
                    <a:pt x="151" y="4"/>
                    <a:pt x="151" y="5"/>
                  </a:cubicBezTo>
                  <a:cubicBezTo>
                    <a:pt x="151" y="27"/>
                    <a:pt x="151" y="27"/>
                    <a:pt x="151" y="27"/>
                  </a:cubicBezTo>
                  <a:cubicBezTo>
                    <a:pt x="149" y="25"/>
                    <a:pt x="145" y="19"/>
                    <a:pt x="134" y="19"/>
                  </a:cubicBezTo>
                  <a:cubicBezTo>
                    <a:pt x="117" y="19"/>
                    <a:pt x="112" y="33"/>
                    <a:pt x="112" y="46"/>
                  </a:cubicBezTo>
                  <a:cubicBezTo>
                    <a:pt x="112" y="61"/>
                    <a:pt x="118" y="74"/>
                    <a:pt x="134" y="74"/>
                  </a:cubicBezTo>
                  <a:cubicBezTo>
                    <a:pt x="139" y="74"/>
                    <a:pt x="143" y="73"/>
                    <a:pt x="146" y="71"/>
                  </a:cubicBezTo>
                  <a:cubicBezTo>
                    <a:pt x="149" y="69"/>
                    <a:pt x="150" y="68"/>
                    <a:pt x="151" y="67"/>
                  </a:cubicBezTo>
                  <a:cubicBezTo>
                    <a:pt x="151" y="69"/>
                    <a:pt x="151" y="70"/>
                    <a:pt x="151" y="71"/>
                  </a:cubicBezTo>
                  <a:cubicBezTo>
                    <a:pt x="151" y="72"/>
                    <a:pt x="153" y="73"/>
                    <a:pt x="155" y="73"/>
                  </a:cubicBezTo>
                  <a:cubicBezTo>
                    <a:pt x="159" y="73"/>
                    <a:pt x="160" y="70"/>
                    <a:pt x="160" y="69"/>
                  </a:cubicBezTo>
                  <a:lnTo>
                    <a:pt x="160" y="5"/>
                  </a:lnTo>
                  <a:close/>
                  <a:moveTo>
                    <a:pt x="73" y="22"/>
                  </a:moveTo>
                  <a:cubicBezTo>
                    <a:pt x="73" y="21"/>
                    <a:pt x="72" y="19"/>
                    <a:pt x="69" y="19"/>
                  </a:cubicBezTo>
                  <a:cubicBezTo>
                    <a:pt x="66" y="19"/>
                    <a:pt x="64" y="21"/>
                    <a:pt x="64" y="24"/>
                  </a:cubicBezTo>
                  <a:cubicBezTo>
                    <a:pt x="64" y="25"/>
                    <a:pt x="64" y="25"/>
                    <a:pt x="64" y="26"/>
                  </a:cubicBezTo>
                  <a:cubicBezTo>
                    <a:pt x="83" y="73"/>
                    <a:pt x="83" y="73"/>
                    <a:pt x="83" y="73"/>
                  </a:cubicBezTo>
                  <a:cubicBezTo>
                    <a:pt x="81" y="77"/>
                    <a:pt x="81" y="78"/>
                    <a:pt x="79" y="80"/>
                  </a:cubicBezTo>
                  <a:cubicBezTo>
                    <a:pt x="78" y="82"/>
                    <a:pt x="75" y="83"/>
                    <a:pt x="73" y="83"/>
                  </a:cubicBezTo>
                  <a:cubicBezTo>
                    <a:pt x="72" y="83"/>
                    <a:pt x="69" y="82"/>
                    <a:pt x="69" y="82"/>
                  </a:cubicBezTo>
                  <a:cubicBezTo>
                    <a:pt x="68" y="82"/>
                    <a:pt x="67" y="82"/>
                    <a:pt x="67" y="83"/>
                  </a:cubicBezTo>
                  <a:cubicBezTo>
                    <a:pt x="66" y="83"/>
                    <a:pt x="66" y="85"/>
                    <a:pt x="66" y="86"/>
                  </a:cubicBezTo>
                  <a:cubicBezTo>
                    <a:pt x="66" y="90"/>
                    <a:pt x="68" y="91"/>
                    <a:pt x="73" y="91"/>
                  </a:cubicBezTo>
                  <a:cubicBezTo>
                    <a:pt x="85" y="91"/>
                    <a:pt x="88" y="84"/>
                    <a:pt x="91" y="74"/>
                  </a:cubicBezTo>
                  <a:cubicBezTo>
                    <a:pt x="108" y="25"/>
                    <a:pt x="108" y="25"/>
                    <a:pt x="108" y="25"/>
                  </a:cubicBezTo>
                  <a:cubicBezTo>
                    <a:pt x="108" y="25"/>
                    <a:pt x="108" y="24"/>
                    <a:pt x="108" y="24"/>
                  </a:cubicBezTo>
                  <a:cubicBezTo>
                    <a:pt x="108" y="21"/>
                    <a:pt x="106" y="19"/>
                    <a:pt x="103" y="19"/>
                  </a:cubicBezTo>
                  <a:cubicBezTo>
                    <a:pt x="100" y="19"/>
                    <a:pt x="99" y="21"/>
                    <a:pt x="99" y="22"/>
                  </a:cubicBezTo>
                  <a:cubicBezTo>
                    <a:pt x="91" y="47"/>
                    <a:pt x="91" y="47"/>
                    <a:pt x="91" y="47"/>
                  </a:cubicBezTo>
                  <a:cubicBezTo>
                    <a:pt x="91" y="48"/>
                    <a:pt x="89" y="53"/>
                    <a:pt x="89" y="54"/>
                  </a:cubicBezTo>
                  <a:cubicBezTo>
                    <a:pt x="88" y="57"/>
                    <a:pt x="87" y="59"/>
                    <a:pt x="87" y="62"/>
                  </a:cubicBezTo>
                  <a:cubicBezTo>
                    <a:pt x="86" y="60"/>
                    <a:pt x="86" y="58"/>
                    <a:pt x="85" y="54"/>
                  </a:cubicBezTo>
                  <a:lnTo>
                    <a:pt x="73" y="22"/>
                  </a:lnTo>
                  <a:close/>
                  <a:moveTo>
                    <a:pt x="47" y="69"/>
                  </a:moveTo>
                  <a:cubicBezTo>
                    <a:pt x="47" y="70"/>
                    <a:pt x="48" y="73"/>
                    <a:pt x="52" y="73"/>
                  </a:cubicBezTo>
                  <a:cubicBezTo>
                    <a:pt x="54" y="73"/>
                    <a:pt x="56" y="72"/>
                    <a:pt x="56" y="71"/>
                  </a:cubicBezTo>
                  <a:cubicBezTo>
                    <a:pt x="57" y="70"/>
                    <a:pt x="57" y="70"/>
                    <a:pt x="57" y="69"/>
                  </a:cubicBezTo>
                  <a:cubicBezTo>
                    <a:pt x="57" y="5"/>
                    <a:pt x="57" y="5"/>
                    <a:pt x="57" y="5"/>
                  </a:cubicBezTo>
                  <a:cubicBezTo>
                    <a:pt x="57" y="4"/>
                    <a:pt x="56" y="0"/>
                    <a:pt x="52" y="0"/>
                  </a:cubicBezTo>
                  <a:cubicBezTo>
                    <a:pt x="49" y="0"/>
                    <a:pt x="48" y="2"/>
                    <a:pt x="48" y="3"/>
                  </a:cubicBezTo>
                  <a:cubicBezTo>
                    <a:pt x="47" y="3"/>
                    <a:pt x="47" y="4"/>
                    <a:pt x="47" y="5"/>
                  </a:cubicBezTo>
                  <a:cubicBezTo>
                    <a:pt x="47" y="32"/>
                    <a:pt x="47" y="32"/>
                    <a:pt x="47" y="32"/>
                  </a:cubicBezTo>
                  <a:cubicBezTo>
                    <a:pt x="10" y="32"/>
                    <a:pt x="10" y="32"/>
                    <a:pt x="10" y="32"/>
                  </a:cubicBezTo>
                  <a:cubicBezTo>
                    <a:pt x="10" y="5"/>
                    <a:pt x="10" y="5"/>
                    <a:pt x="10" y="5"/>
                  </a:cubicBezTo>
                  <a:cubicBezTo>
                    <a:pt x="10" y="3"/>
                    <a:pt x="10" y="2"/>
                    <a:pt x="8" y="1"/>
                  </a:cubicBezTo>
                  <a:cubicBezTo>
                    <a:pt x="7" y="0"/>
                    <a:pt x="6" y="0"/>
                    <a:pt x="5" y="0"/>
                  </a:cubicBezTo>
                  <a:cubicBezTo>
                    <a:pt x="1" y="0"/>
                    <a:pt x="0" y="4"/>
                    <a:pt x="0" y="5"/>
                  </a:cubicBezTo>
                  <a:cubicBezTo>
                    <a:pt x="0" y="69"/>
                    <a:pt x="0" y="69"/>
                    <a:pt x="0" y="69"/>
                  </a:cubicBezTo>
                  <a:cubicBezTo>
                    <a:pt x="0" y="70"/>
                    <a:pt x="1" y="72"/>
                    <a:pt x="3" y="73"/>
                  </a:cubicBezTo>
                  <a:cubicBezTo>
                    <a:pt x="3" y="73"/>
                    <a:pt x="4" y="73"/>
                    <a:pt x="5" y="73"/>
                  </a:cubicBezTo>
                  <a:cubicBezTo>
                    <a:pt x="9" y="73"/>
                    <a:pt x="10" y="70"/>
                    <a:pt x="10" y="69"/>
                  </a:cubicBezTo>
                  <a:cubicBezTo>
                    <a:pt x="10" y="40"/>
                    <a:pt x="10" y="40"/>
                    <a:pt x="10" y="40"/>
                  </a:cubicBezTo>
                  <a:cubicBezTo>
                    <a:pt x="47" y="40"/>
                    <a:pt x="47" y="40"/>
                    <a:pt x="47" y="40"/>
                  </a:cubicBezTo>
                  <a:lnTo>
                    <a:pt x="47" y="69"/>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4">
              <a:extLst>
                <a:ext uri="{FF2B5EF4-FFF2-40B4-BE49-F238E27FC236}">
                  <a16:creationId xmlns:a16="http://schemas.microsoft.com/office/drawing/2014/main" id="{428B5FFB-98B0-4849-9E8F-1CE8E38839B6}"/>
                </a:ext>
              </a:extLst>
            </p:cNvPr>
            <p:cNvSpPr>
              <a:spLocks noEditPoints="1"/>
            </p:cNvSpPr>
            <p:nvPr/>
          </p:nvSpPr>
          <p:spPr bwMode="auto">
            <a:xfrm>
              <a:off x="9193213" y="6146800"/>
              <a:ext cx="1274763" cy="330200"/>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11" name="White Frame">
            <a:extLst>
              <a:ext uri="{FF2B5EF4-FFF2-40B4-BE49-F238E27FC236}">
                <a16:creationId xmlns:a16="http://schemas.microsoft.com/office/drawing/2014/main" id="{7843285F-0DD3-4191-B086-35A68CA43A4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151013374"/>
      </p:ext>
    </p:extLst>
  </p:cSld>
  <p:clrMap bg1="dk1" tx1="lt1" bg2="dk2" tx2="lt2" accent1="accent1" accent2="accent2" accent3="accent3" accent4="accent4" accent5="accent5" accent6="accent6" hlink="hlink" folHlink="folHlink"/>
  <p:sldLayoutIdLst>
    <p:sldLayoutId id="2147483710" r:id="rId1"/>
    <p:sldLayoutId id="2147483711" r:id="rId2"/>
    <p:sldLayoutId id="2147483712"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sp>
        <p:nvSpPr>
          <p:cNvPr id="14" name="Navina">
            <a:extLst>
              <a:ext uri="{FF2B5EF4-FFF2-40B4-BE49-F238E27FC236}">
                <a16:creationId xmlns:a16="http://schemas.microsoft.com/office/drawing/2014/main" id="{88703749-B591-4C0F-BD0A-30AE1D4E5357}"/>
              </a:ext>
            </a:extLst>
          </p:cNvPr>
          <p:cNvSpPr>
            <a:spLocks noEditPoints="1"/>
          </p:cNvSpPr>
          <p:nvPr userDrawn="1"/>
        </p:nvSpPr>
        <p:spPr bwMode="auto">
          <a:xfrm>
            <a:off x="10445752" y="6146800"/>
            <a:ext cx="1420812" cy="331787"/>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pic>
        <p:nvPicPr>
          <p:cNvPr id="8" name="White Frame">
            <a:extLst>
              <a:ext uri="{FF2B5EF4-FFF2-40B4-BE49-F238E27FC236}">
                <a16:creationId xmlns:a16="http://schemas.microsoft.com/office/drawing/2014/main" id="{BA472455-EDD4-4D89-A8BA-B172FD7D984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923116092"/>
      </p:ext>
    </p:extLst>
  </p:cSld>
  <p:clrMap bg1="dk1" tx1="lt1" bg2="dk2" tx2="lt2" accent1="accent1" accent2="accent2" accent3="accent3" accent4="accent4" accent5="accent5" accent6="accent6" hlink="hlink" folHlink="folHlink"/>
  <p:sldLayoutIdLst>
    <p:sldLayoutId id="2147483714" r:id="rId1"/>
    <p:sldLayoutId id="2147483715" r:id="rId2"/>
    <p:sldLayoutId id="2147483716"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grpSp>
        <p:nvGrpSpPr>
          <p:cNvPr id="16" name="Navina Smart">
            <a:extLst>
              <a:ext uri="{FF2B5EF4-FFF2-40B4-BE49-F238E27FC236}">
                <a16:creationId xmlns:a16="http://schemas.microsoft.com/office/drawing/2014/main" id="{66AD731D-9266-42ED-A6C6-62419BA18C38}"/>
              </a:ext>
            </a:extLst>
          </p:cNvPr>
          <p:cNvGrpSpPr/>
          <p:nvPr userDrawn="1"/>
        </p:nvGrpSpPr>
        <p:grpSpPr>
          <a:xfrm>
            <a:off x="9503866" y="6146799"/>
            <a:ext cx="2271712" cy="331787"/>
            <a:chOff x="3827463" y="-796925"/>
            <a:chExt cx="2271712" cy="331787"/>
          </a:xfrm>
        </p:grpSpPr>
        <p:sp>
          <p:nvSpPr>
            <p:cNvPr id="17" name="Freeform 5">
              <a:extLst>
                <a:ext uri="{FF2B5EF4-FFF2-40B4-BE49-F238E27FC236}">
                  <a16:creationId xmlns:a16="http://schemas.microsoft.com/office/drawing/2014/main" id="{3CB882FA-7146-4310-93AD-3EFC83B6E634}"/>
                </a:ext>
              </a:extLst>
            </p:cNvPr>
            <p:cNvSpPr>
              <a:spLocks noEditPoints="1"/>
            </p:cNvSpPr>
            <p:nvPr userDrawn="1"/>
          </p:nvSpPr>
          <p:spPr bwMode="auto">
            <a:xfrm>
              <a:off x="5262563" y="-709613"/>
              <a:ext cx="836612" cy="241300"/>
            </a:xfrm>
            <a:custGeom>
              <a:avLst/>
              <a:gdLst>
                <a:gd name="T0" fmla="*/ 257 w 263"/>
                <a:gd name="T1" fmla="*/ 73 h 74"/>
                <a:gd name="T2" fmla="*/ 258 w 263"/>
                <a:gd name="T3" fmla="*/ 66 h 74"/>
                <a:gd name="T4" fmla="*/ 252 w 263"/>
                <a:gd name="T5" fmla="*/ 54 h 74"/>
                <a:gd name="T6" fmla="*/ 258 w 263"/>
                <a:gd name="T7" fmla="*/ 28 h 74"/>
                <a:gd name="T8" fmla="*/ 258 w 263"/>
                <a:gd name="T9" fmla="*/ 20 h 74"/>
                <a:gd name="T10" fmla="*/ 252 w 263"/>
                <a:gd name="T11" fmla="*/ 8 h 74"/>
                <a:gd name="T12" fmla="*/ 243 w 263"/>
                <a:gd name="T13" fmla="*/ 8 h 74"/>
                <a:gd name="T14" fmla="*/ 237 w 263"/>
                <a:gd name="T15" fmla="*/ 20 h 74"/>
                <a:gd name="T16" fmla="*/ 237 w 263"/>
                <a:gd name="T17" fmla="*/ 28 h 74"/>
                <a:gd name="T18" fmla="*/ 243 w 263"/>
                <a:gd name="T19" fmla="*/ 58 h 74"/>
                <a:gd name="T20" fmla="*/ 209 w 263"/>
                <a:gd name="T21" fmla="*/ 19 h 74"/>
                <a:gd name="T22" fmla="*/ 205 w 263"/>
                <a:gd name="T23" fmla="*/ 69 h 74"/>
                <a:gd name="T24" fmla="*/ 214 w 263"/>
                <a:gd name="T25" fmla="*/ 69 h 74"/>
                <a:gd name="T26" fmla="*/ 221 w 263"/>
                <a:gd name="T27" fmla="*/ 31 h 74"/>
                <a:gd name="T28" fmla="*/ 233 w 263"/>
                <a:gd name="T29" fmla="*/ 24 h 74"/>
                <a:gd name="T30" fmla="*/ 214 w 263"/>
                <a:gd name="T31" fmla="*/ 29 h 74"/>
                <a:gd name="T32" fmla="*/ 176 w 263"/>
                <a:gd name="T33" fmla="*/ 47 h 74"/>
                <a:gd name="T34" fmla="*/ 180 w 263"/>
                <a:gd name="T35" fmla="*/ 61 h 74"/>
                <a:gd name="T36" fmla="*/ 159 w 263"/>
                <a:gd name="T37" fmla="*/ 58 h 74"/>
                <a:gd name="T38" fmla="*/ 171 w 263"/>
                <a:gd name="T39" fmla="*/ 49 h 74"/>
                <a:gd name="T40" fmla="*/ 192 w 263"/>
                <a:gd name="T41" fmla="*/ 39 h 74"/>
                <a:gd name="T42" fmla="*/ 172 w 263"/>
                <a:gd name="T43" fmla="*/ 19 h 74"/>
                <a:gd name="T44" fmla="*/ 152 w 263"/>
                <a:gd name="T45" fmla="*/ 33 h 74"/>
                <a:gd name="T46" fmla="*/ 161 w 263"/>
                <a:gd name="T47" fmla="*/ 34 h 74"/>
                <a:gd name="T48" fmla="*/ 183 w 263"/>
                <a:gd name="T49" fmla="*/ 35 h 74"/>
                <a:gd name="T50" fmla="*/ 174 w 263"/>
                <a:gd name="T51" fmla="*/ 41 h 74"/>
                <a:gd name="T52" fmla="*/ 150 w 263"/>
                <a:gd name="T53" fmla="*/ 58 h 74"/>
                <a:gd name="T54" fmla="*/ 183 w 263"/>
                <a:gd name="T55" fmla="*/ 66 h 74"/>
                <a:gd name="T56" fmla="*/ 188 w 263"/>
                <a:gd name="T57" fmla="*/ 73 h 74"/>
                <a:gd name="T58" fmla="*/ 192 w 263"/>
                <a:gd name="T59" fmla="*/ 39 h 74"/>
                <a:gd name="T60" fmla="*/ 71 w 263"/>
                <a:gd name="T61" fmla="*/ 73 h 74"/>
                <a:gd name="T62" fmla="*/ 76 w 263"/>
                <a:gd name="T63" fmla="*/ 69 h 74"/>
                <a:gd name="T64" fmla="*/ 79 w 263"/>
                <a:gd name="T65" fmla="*/ 33 h 74"/>
                <a:gd name="T66" fmla="*/ 98 w 263"/>
                <a:gd name="T67" fmla="*/ 36 h 74"/>
                <a:gd name="T68" fmla="*/ 98 w 263"/>
                <a:gd name="T69" fmla="*/ 69 h 74"/>
                <a:gd name="T70" fmla="*/ 103 w 263"/>
                <a:gd name="T71" fmla="*/ 73 h 74"/>
                <a:gd name="T72" fmla="*/ 108 w 263"/>
                <a:gd name="T73" fmla="*/ 69 h 74"/>
                <a:gd name="T74" fmla="*/ 110 w 263"/>
                <a:gd name="T75" fmla="*/ 33 h 74"/>
                <a:gd name="T76" fmla="*/ 130 w 263"/>
                <a:gd name="T77" fmla="*/ 38 h 74"/>
                <a:gd name="T78" fmla="*/ 130 w 263"/>
                <a:gd name="T79" fmla="*/ 69 h 74"/>
                <a:gd name="T80" fmla="*/ 135 w 263"/>
                <a:gd name="T81" fmla="*/ 73 h 74"/>
                <a:gd name="T82" fmla="*/ 140 w 263"/>
                <a:gd name="T83" fmla="*/ 38 h 74"/>
                <a:gd name="T84" fmla="*/ 122 w 263"/>
                <a:gd name="T85" fmla="*/ 19 h 74"/>
                <a:gd name="T86" fmla="*/ 100 w 263"/>
                <a:gd name="T87" fmla="*/ 21 h 74"/>
                <a:gd name="T88" fmla="*/ 76 w 263"/>
                <a:gd name="T89" fmla="*/ 26 h 74"/>
                <a:gd name="T90" fmla="*/ 69 w 263"/>
                <a:gd name="T91" fmla="*/ 20 h 74"/>
                <a:gd name="T92" fmla="*/ 67 w 263"/>
                <a:gd name="T93" fmla="*/ 69 h 74"/>
                <a:gd name="T94" fmla="*/ 16 w 263"/>
                <a:gd name="T95" fmla="*/ 25 h 74"/>
                <a:gd name="T96" fmla="*/ 18 w 263"/>
                <a:gd name="T97" fmla="*/ 10 h 74"/>
                <a:gd name="T98" fmla="*/ 43 w 263"/>
                <a:gd name="T99" fmla="*/ 17 h 74"/>
                <a:gd name="T100" fmla="*/ 48 w 263"/>
                <a:gd name="T101" fmla="*/ 22 h 74"/>
                <a:gd name="T102" fmla="*/ 47 w 263"/>
                <a:gd name="T103" fmla="*/ 5 h 74"/>
                <a:gd name="T104" fmla="*/ 4 w 263"/>
                <a:gd name="T105" fmla="*/ 20 h 74"/>
                <a:gd name="T106" fmla="*/ 21 w 263"/>
                <a:gd name="T107" fmla="*/ 38 h 74"/>
                <a:gd name="T108" fmla="*/ 41 w 263"/>
                <a:gd name="T109" fmla="*/ 46 h 74"/>
                <a:gd name="T110" fmla="*/ 41 w 263"/>
                <a:gd name="T111" fmla="*/ 62 h 74"/>
                <a:gd name="T112" fmla="*/ 16 w 263"/>
                <a:gd name="T113" fmla="*/ 62 h 74"/>
                <a:gd name="T114" fmla="*/ 6 w 263"/>
                <a:gd name="T115" fmla="*/ 49 h 74"/>
                <a:gd name="T116" fmla="*/ 9 w 263"/>
                <a:gd name="T117" fmla="*/ 68 h 74"/>
                <a:gd name="T118" fmla="*/ 55 w 263"/>
                <a:gd name="T119" fmla="*/ 53 h 74"/>
                <a:gd name="T120" fmla="*/ 26 w 263"/>
                <a:gd name="T121" fmla="*/ 2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3" h="74">
                  <a:moveTo>
                    <a:pt x="243" y="58"/>
                  </a:moveTo>
                  <a:cubicBezTo>
                    <a:pt x="243" y="66"/>
                    <a:pt x="243" y="73"/>
                    <a:pt x="257" y="73"/>
                  </a:cubicBezTo>
                  <a:cubicBezTo>
                    <a:pt x="260" y="73"/>
                    <a:pt x="263" y="73"/>
                    <a:pt x="263" y="70"/>
                  </a:cubicBezTo>
                  <a:cubicBezTo>
                    <a:pt x="263" y="66"/>
                    <a:pt x="260" y="66"/>
                    <a:pt x="258" y="66"/>
                  </a:cubicBezTo>
                  <a:cubicBezTo>
                    <a:pt x="255" y="65"/>
                    <a:pt x="253" y="65"/>
                    <a:pt x="253" y="62"/>
                  </a:cubicBezTo>
                  <a:cubicBezTo>
                    <a:pt x="252" y="61"/>
                    <a:pt x="252" y="60"/>
                    <a:pt x="252" y="54"/>
                  </a:cubicBezTo>
                  <a:cubicBezTo>
                    <a:pt x="252" y="28"/>
                    <a:pt x="252" y="28"/>
                    <a:pt x="252" y="28"/>
                  </a:cubicBezTo>
                  <a:cubicBezTo>
                    <a:pt x="258" y="28"/>
                    <a:pt x="258" y="28"/>
                    <a:pt x="258" y="28"/>
                  </a:cubicBezTo>
                  <a:cubicBezTo>
                    <a:pt x="260" y="28"/>
                    <a:pt x="262" y="28"/>
                    <a:pt x="262" y="24"/>
                  </a:cubicBezTo>
                  <a:cubicBezTo>
                    <a:pt x="262" y="20"/>
                    <a:pt x="260" y="20"/>
                    <a:pt x="258" y="20"/>
                  </a:cubicBezTo>
                  <a:cubicBezTo>
                    <a:pt x="252" y="20"/>
                    <a:pt x="252" y="20"/>
                    <a:pt x="252" y="20"/>
                  </a:cubicBezTo>
                  <a:cubicBezTo>
                    <a:pt x="252" y="8"/>
                    <a:pt x="252" y="8"/>
                    <a:pt x="252" y="8"/>
                  </a:cubicBezTo>
                  <a:cubicBezTo>
                    <a:pt x="252" y="7"/>
                    <a:pt x="252" y="4"/>
                    <a:pt x="247" y="4"/>
                  </a:cubicBezTo>
                  <a:cubicBezTo>
                    <a:pt x="243" y="4"/>
                    <a:pt x="243" y="7"/>
                    <a:pt x="243" y="8"/>
                  </a:cubicBezTo>
                  <a:cubicBezTo>
                    <a:pt x="243" y="20"/>
                    <a:pt x="243" y="20"/>
                    <a:pt x="243" y="20"/>
                  </a:cubicBezTo>
                  <a:cubicBezTo>
                    <a:pt x="237" y="20"/>
                    <a:pt x="237" y="20"/>
                    <a:pt x="237" y="20"/>
                  </a:cubicBezTo>
                  <a:cubicBezTo>
                    <a:pt x="236" y="20"/>
                    <a:pt x="233" y="20"/>
                    <a:pt x="233" y="24"/>
                  </a:cubicBezTo>
                  <a:cubicBezTo>
                    <a:pt x="233" y="28"/>
                    <a:pt x="236" y="28"/>
                    <a:pt x="237" y="28"/>
                  </a:cubicBezTo>
                  <a:cubicBezTo>
                    <a:pt x="243" y="28"/>
                    <a:pt x="243" y="28"/>
                    <a:pt x="243" y="28"/>
                  </a:cubicBezTo>
                  <a:lnTo>
                    <a:pt x="243" y="58"/>
                  </a:lnTo>
                  <a:close/>
                  <a:moveTo>
                    <a:pt x="214" y="24"/>
                  </a:moveTo>
                  <a:cubicBezTo>
                    <a:pt x="214" y="22"/>
                    <a:pt x="213" y="19"/>
                    <a:pt x="209" y="19"/>
                  </a:cubicBezTo>
                  <a:cubicBezTo>
                    <a:pt x="205" y="19"/>
                    <a:pt x="205" y="22"/>
                    <a:pt x="205" y="24"/>
                  </a:cubicBezTo>
                  <a:cubicBezTo>
                    <a:pt x="205" y="69"/>
                    <a:pt x="205" y="69"/>
                    <a:pt x="205" y="69"/>
                  </a:cubicBezTo>
                  <a:cubicBezTo>
                    <a:pt x="205" y="71"/>
                    <a:pt x="205" y="73"/>
                    <a:pt x="209" y="73"/>
                  </a:cubicBezTo>
                  <a:cubicBezTo>
                    <a:pt x="214" y="73"/>
                    <a:pt x="214" y="71"/>
                    <a:pt x="214" y="69"/>
                  </a:cubicBezTo>
                  <a:cubicBezTo>
                    <a:pt x="214" y="49"/>
                    <a:pt x="214" y="49"/>
                    <a:pt x="214" y="49"/>
                  </a:cubicBezTo>
                  <a:cubicBezTo>
                    <a:pt x="214" y="43"/>
                    <a:pt x="214" y="36"/>
                    <a:pt x="221" y="31"/>
                  </a:cubicBezTo>
                  <a:cubicBezTo>
                    <a:pt x="224" y="29"/>
                    <a:pt x="226" y="29"/>
                    <a:pt x="229" y="28"/>
                  </a:cubicBezTo>
                  <a:cubicBezTo>
                    <a:pt x="230" y="28"/>
                    <a:pt x="233" y="28"/>
                    <a:pt x="233" y="24"/>
                  </a:cubicBezTo>
                  <a:cubicBezTo>
                    <a:pt x="233" y="19"/>
                    <a:pt x="229" y="19"/>
                    <a:pt x="227" y="19"/>
                  </a:cubicBezTo>
                  <a:cubicBezTo>
                    <a:pt x="221" y="19"/>
                    <a:pt x="216" y="23"/>
                    <a:pt x="214" y="29"/>
                  </a:cubicBezTo>
                  <a:lnTo>
                    <a:pt x="214" y="24"/>
                  </a:lnTo>
                  <a:close/>
                  <a:moveTo>
                    <a:pt x="176" y="47"/>
                  </a:moveTo>
                  <a:cubicBezTo>
                    <a:pt x="180" y="47"/>
                    <a:pt x="181" y="46"/>
                    <a:pt x="183" y="46"/>
                  </a:cubicBezTo>
                  <a:cubicBezTo>
                    <a:pt x="183" y="52"/>
                    <a:pt x="183" y="57"/>
                    <a:pt x="180" y="61"/>
                  </a:cubicBezTo>
                  <a:cubicBezTo>
                    <a:pt x="179" y="63"/>
                    <a:pt x="175" y="66"/>
                    <a:pt x="169" y="66"/>
                  </a:cubicBezTo>
                  <a:cubicBezTo>
                    <a:pt x="164" y="66"/>
                    <a:pt x="159" y="63"/>
                    <a:pt x="159" y="58"/>
                  </a:cubicBezTo>
                  <a:cubicBezTo>
                    <a:pt x="159" y="52"/>
                    <a:pt x="164" y="51"/>
                    <a:pt x="166" y="50"/>
                  </a:cubicBezTo>
                  <a:cubicBezTo>
                    <a:pt x="167" y="50"/>
                    <a:pt x="169" y="49"/>
                    <a:pt x="171" y="49"/>
                  </a:cubicBezTo>
                  <a:lnTo>
                    <a:pt x="176" y="47"/>
                  </a:lnTo>
                  <a:close/>
                  <a:moveTo>
                    <a:pt x="192" y="39"/>
                  </a:moveTo>
                  <a:cubicBezTo>
                    <a:pt x="192" y="34"/>
                    <a:pt x="192" y="29"/>
                    <a:pt x="188" y="25"/>
                  </a:cubicBezTo>
                  <a:cubicBezTo>
                    <a:pt x="184" y="20"/>
                    <a:pt x="178" y="19"/>
                    <a:pt x="172" y="19"/>
                  </a:cubicBezTo>
                  <a:cubicBezTo>
                    <a:pt x="165" y="19"/>
                    <a:pt x="158" y="21"/>
                    <a:pt x="154" y="27"/>
                  </a:cubicBezTo>
                  <a:cubicBezTo>
                    <a:pt x="153" y="28"/>
                    <a:pt x="152" y="31"/>
                    <a:pt x="152" y="33"/>
                  </a:cubicBezTo>
                  <a:cubicBezTo>
                    <a:pt x="152" y="35"/>
                    <a:pt x="153" y="37"/>
                    <a:pt x="157" y="37"/>
                  </a:cubicBezTo>
                  <a:cubicBezTo>
                    <a:pt x="160" y="37"/>
                    <a:pt x="161" y="35"/>
                    <a:pt x="161" y="34"/>
                  </a:cubicBezTo>
                  <a:cubicBezTo>
                    <a:pt x="162" y="31"/>
                    <a:pt x="164" y="27"/>
                    <a:pt x="172" y="27"/>
                  </a:cubicBezTo>
                  <a:cubicBezTo>
                    <a:pt x="174" y="27"/>
                    <a:pt x="183" y="27"/>
                    <a:pt x="183" y="35"/>
                  </a:cubicBezTo>
                  <a:cubicBezTo>
                    <a:pt x="183" y="38"/>
                    <a:pt x="182" y="39"/>
                    <a:pt x="180" y="39"/>
                  </a:cubicBezTo>
                  <a:cubicBezTo>
                    <a:pt x="179" y="40"/>
                    <a:pt x="177" y="40"/>
                    <a:pt x="174" y="41"/>
                  </a:cubicBezTo>
                  <a:cubicBezTo>
                    <a:pt x="165" y="42"/>
                    <a:pt x="165" y="42"/>
                    <a:pt x="165" y="42"/>
                  </a:cubicBezTo>
                  <a:cubicBezTo>
                    <a:pt x="160" y="44"/>
                    <a:pt x="150" y="46"/>
                    <a:pt x="150" y="58"/>
                  </a:cubicBezTo>
                  <a:cubicBezTo>
                    <a:pt x="150" y="67"/>
                    <a:pt x="156" y="74"/>
                    <a:pt x="167" y="74"/>
                  </a:cubicBezTo>
                  <a:cubicBezTo>
                    <a:pt x="171" y="74"/>
                    <a:pt x="178" y="73"/>
                    <a:pt x="183" y="66"/>
                  </a:cubicBezTo>
                  <a:cubicBezTo>
                    <a:pt x="183" y="70"/>
                    <a:pt x="183" y="70"/>
                    <a:pt x="184" y="71"/>
                  </a:cubicBezTo>
                  <a:cubicBezTo>
                    <a:pt x="184" y="73"/>
                    <a:pt x="186" y="73"/>
                    <a:pt x="188" y="73"/>
                  </a:cubicBezTo>
                  <a:cubicBezTo>
                    <a:pt x="191" y="73"/>
                    <a:pt x="192" y="71"/>
                    <a:pt x="192" y="69"/>
                  </a:cubicBezTo>
                  <a:lnTo>
                    <a:pt x="192" y="39"/>
                  </a:lnTo>
                  <a:close/>
                  <a:moveTo>
                    <a:pt x="67" y="69"/>
                  </a:moveTo>
                  <a:cubicBezTo>
                    <a:pt x="67" y="70"/>
                    <a:pt x="67" y="73"/>
                    <a:pt x="71" y="73"/>
                  </a:cubicBezTo>
                  <a:cubicBezTo>
                    <a:pt x="74" y="73"/>
                    <a:pt x="75" y="72"/>
                    <a:pt x="76" y="71"/>
                  </a:cubicBezTo>
                  <a:cubicBezTo>
                    <a:pt x="76" y="70"/>
                    <a:pt x="76" y="70"/>
                    <a:pt x="76" y="69"/>
                  </a:cubicBezTo>
                  <a:cubicBezTo>
                    <a:pt x="76" y="46"/>
                    <a:pt x="76" y="46"/>
                    <a:pt x="76" y="46"/>
                  </a:cubicBezTo>
                  <a:cubicBezTo>
                    <a:pt x="76" y="40"/>
                    <a:pt x="76" y="36"/>
                    <a:pt x="79" y="33"/>
                  </a:cubicBezTo>
                  <a:cubicBezTo>
                    <a:pt x="81" y="29"/>
                    <a:pt x="85" y="27"/>
                    <a:pt x="89" y="27"/>
                  </a:cubicBezTo>
                  <a:cubicBezTo>
                    <a:pt x="97" y="27"/>
                    <a:pt x="98" y="34"/>
                    <a:pt x="98" y="36"/>
                  </a:cubicBezTo>
                  <a:cubicBezTo>
                    <a:pt x="98" y="37"/>
                    <a:pt x="98" y="38"/>
                    <a:pt x="98" y="43"/>
                  </a:cubicBezTo>
                  <a:cubicBezTo>
                    <a:pt x="98" y="69"/>
                    <a:pt x="98" y="69"/>
                    <a:pt x="98" y="69"/>
                  </a:cubicBezTo>
                  <a:cubicBezTo>
                    <a:pt x="98" y="70"/>
                    <a:pt x="99" y="72"/>
                    <a:pt x="101" y="73"/>
                  </a:cubicBezTo>
                  <a:cubicBezTo>
                    <a:pt x="101" y="73"/>
                    <a:pt x="102" y="73"/>
                    <a:pt x="103" y="73"/>
                  </a:cubicBezTo>
                  <a:cubicBezTo>
                    <a:pt x="104" y="73"/>
                    <a:pt x="105" y="73"/>
                    <a:pt x="106" y="73"/>
                  </a:cubicBezTo>
                  <a:cubicBezTo>
                    <a:pt x="108" y="72"/>
                    <a:pt x="108" y="70"/>
                    <a:pt x="108" y="69"/>
                  </a:cubicBezTo>
                  <a:cubicBezTo>
                    <a:pt x="108" y="44"/>
                    <a:pt x="108" y="44"/>
                    <a:pt x="108" y="44"/>
                  </a:cubicBezTo>
                  <a:cubicBezTo>
                    <a:pt x="108" y="39"/>
                    <a:pt x="108" y="36"/>
                    <a:pt x="110" y="33"/>
                  </a:cubicBezTo>
                  <a:cubicBezTo>
                    <a:pt x="112" y="30"/>
                    <a:pt x="115" y="27"/>
                    <a:pt x="120" y="27"/>
                  </a:cubicBezTo>
                  <a:cubicBezTo>
                    <a:pt x="130" y="27"/>
                    <a:pt x="130" y="35"/>
                    <a:pt x="130" y="38"/>
                  </a:cubicBezTo>
                  <a:cubicBezTo>
                    <a:pt x="130" y="40"/>
                    <a:pt x="130" y="43"/>
                    <a:pt x="130" y="46"/>
                  </a:cubicBezTo>
                  <a:cubicBezTo>
                    <a:pt x="130" y="69"/>
                    <a:pt x="130" y="69"/>
                    <a:pt x="130" y="69"/>
                  </a:cubicBezTo>
                  <a:cubicBezTo>
                    <a:pt x="130" y="70"/>
                    <a:pt x="130" y="72"/>
                    <a:pt x="132" y="73"/>
                  </a:cubicBezTo>
                  <a:cubicBezTo>
                    <a:pt x="133" y="73"/>
                    <a:pt x="134" y="73"/>
                    <a:pt x="135" y="73"/>
                  </a:cubicBezTo>
                  <a:cubicBezTo>
                    <a:pt x="139" y="73"/>
                    <a:pt x="140" y="70"/>
                    <a:pt x="140" y="69"/>
                  </a:cubicBezTo>
                  <a:cubicBezTo>
                    <a:pt x="140" y="38"/>
                    <a:pt x="140" y="38"/>
                    <a:pt x="140" y="38"/>
                  </a:cubicBezTo>
                  <a:cubicBezTo>
                    <a:pt x="140" y="33"/>
                    <a:pt x="139" y="29"/>
                    <a:pt x="136" y="24"/>
                  </a:cubicBezTo>
                  <a:cubicBezTo>
                    <a:pt x="132" y="20"/>
                    <a:pt x="127" y="19"/>
                    <a:pt x="122" y="19"/>
                  </a:cubicBezTo>
                  <a:cubicBezTo>
                    <a:pt x="114" y="19"/>
                    <a:pt x="109" y="22"/>
                    <a:pt x="105" y="27"/>
                  </a:cubicBezTo>
                  <a:cubicBezTo>
                    <a:pt x="105" y="26"/>
                    <a:pt x="103" y="23"/>
                    <a:pt x="100" y="21"/>
                  </a:cubicBezTo>
                  <a:cubicBezTo>
                    <a:pt x="97" y="19"/>
                    <a:pt x="94" y="19"/>
                    <a:pt x="91" y="19"/>
                  </a:cubicBezTo>
                  <a:cubicBezTo>
                    <a:pt x="84" y="19"/>
                    <a:pt x="80" y="21"/>
                    <a:pt x="76" y="26"/>
                  </a:cubicBezTo>
                  <a:cubicBezTo>
                    <a:pt x="76" y="23"/>
                    <a:pt x="76" y="21"/>
                    <a:pt x="74" y="20"/>
                  </a:cubicBezTo>
                  <a:cubicBezTo>
                    <a:pt x="72" y="19"/>
                    <a:pt x="70" y="19"/>
                    <a:pt x="69" y="20"/>
                  </a:cubicBezTo>
                  <a:cubicBezTo>
                    <a:pt x="67" y="21"/>
                    <a:pt x="67" y="22"/>
                    <a:pt x="67" y="24"/>
                  </a:cubicBezTo>
                  <a:lnTo>
                    <a:pt x="67" y="69"/>
                  </a:lnTo>
                  <a:close/>
                  <a:moveTo>
                    <a:pt x="26" y="29"/>
                  </a:moveTo>
                  <a:cubicBezTo>
                    <a:pt x="22" y="28"/>
                    <a:pt x="18" y="27"/>
                    <a:pt x="16" y="25"/>
                  </a:cubicBezTo>
                  <a:cubicBezTo>
                    <a:pt x="16" y="25"/>
                    <a:pt x="14" y="23"/>
                    <a:pt x="14" y="19"/>
                  </a:cubicBezTo>
                  <a:cubicBezTo>
                    <a:pt x="14" y="15"/>
                    <a:pt x="15" y="12"/>
                    <a:pt x="18" y="10"/>
                  </a:cubicBezTo>
                  <a:cubicBezTo>
                    <a:pt x="20" y="9"/>
                    <a:pt x="24" y="8"/>
                    <a:pt x="28" y="8"/>
                  </a:cubicBezTo>
                  <a:cubicBezTo>
                    <a:pt x="39" y="8"/>
                    <a:pt x="42" y="14"/>
                    <a:pt x="43" y="17"/>
                  </a:cubicBezTo>
                  <a:cubicBezTo>
                    <a:pt x="44" y="18"/>
                    <a:pt x="45" y="20"/>
                    <a:pt x="45" y="20"/>
                  </a:cubicBezTo>
                  <a:cubicBezTo>
                    <a:pt x="46" y="22"/>
                    <a:pt x="47" y="22"/>
                    <a:pt x="48" y="22"/>
                  </a:cubicBezTo>
                  <a:cubicBezTo>
                    <a:pt x="51" y="22"/>
                    <a:pt x="53" y="20"/>
                    <a:pt x="53" y="17"/>
                  </a:cubicBezTo>
                  <a:cubicBezTo>
                    <a:pt x="53" y="15"/>
                    <a:pt x="51" y="9"/>
                    <a:pt x="47" y="5"/>
                  </a:cubicBezTo>
                  <a:cubicBezTo>
                    <a:pt x="41" y="0"/>
                    <a:pt x="33" y="0"/>
                    <a:pt x="28" y="0"/>
                  </a:cubicBezTo>
                  <a:cubicBezTo>
                    <a:pt x="12" y="0"/>
                    <a:pt x="4" y="8"/>
                    <a:pt x="4" y="20"/>
                  </a:cubicBezTo>
                  <a:cubicBezTo>
                    <a:pt x="4" y="31"/>
                    <a:pt x="11" y="34"/>
                    <a:pt x="13" y="35"/>
                  </a:cubicBezTo>
                  <a:cubicBezTo>
                    <a:pt x="15" y="36"/>
                    <a:pt x="18" y="37"/>
                    <a:pt x="21" y="38"/>
                  </a:cubicBezTo>
                  <a:cubicBezTo>
                    <a:pt x="28" y="40"/>
                    <a:pt x="28" y="40"/>
                    <a:pt x="28" y="40"/>
                  </a:cubicBezTo>
                  <a:cubicBezTo>
                    <a:pt x="34" y="42"/>
                    <a:pt x="38" y="43"/>
                    <a:pt x="41" y="46"/>
                  </a:cubicBezTo>
                  <a:cubicBezTo>
                    <a:pt x="43" y="47"/>
                    <a:pt x="45" y="50"/>
                    <a:pt x="45" y="54"/>
                  </a:cubicBezTo>
                  <a:cubicBezTo>
                    <a:pt x="45" y="57"/>
                    <a:pt x="43" y="60"/>
                    <a:pt x="41" y="62"/>
                  </a:cubicBezTo>
                  <a:cubicBezTo>
                    <a:pt x="37" y="65"/>
                    <a:pt x="31" y="65"/>
                    <a:pt x="29" y="65"/>
                  </a:cubicBezTo>
                  <a:cubicBezTo>
                    <a:pt x="26" y="65"/>
                    <a:pt x="21" y="65"/>
                    <a:pt x="16" y="62"/>
                  </a:cubicBezTo>
                  <a:cubicBezTo>
                    <a:pt x="12" y="59"/>
                    <a:pt x="11" y="55"/>
                    <a:pt x="10" y="52"/>
                  </a:cubicBezTo>
                  <a:cubicBezTo>
                    <a:pt x="10" y="50"/>
                    <a:pt x="9" y="49"/>
                    <a:pt x="6" y="49"/>
                  </a:cubicBezTo>
                  <a:cubicBezTo>
                    <a:pt x="4" y="49"/>
                    <a:pt x="0" y="50"/>
                    <a:pt x="0" y="54"/>
                  </a:cubicBezTo>
                  <a:cubicBezTo>
                    <a:pt x="0" y="55"/>
                    <a:pt x="2" y="63"/>
                    <a:pt x="9" y="68"/>
                  </a:cubicBezTo>
                  <a:cubicBezTo>
                    <a:pt x="14" y="72"/>
                    <a:pt x="21" y="74"/>
                    <a:pt x="28" y="74"/>
                  </a:cubicBezTo>
                  <a:cubicBezTo>
                    <a:pt x="40" y="74"/>
                    <a:pt x="55" y="69"/>
                    <a:pt x="55" y="53"/>
                  </a:cubicBezTo>
                  <a:cubicBezTo>
                    <a:pt x="55" y="37"/>
                    <a:pt x="43" y="34"/>
                    <a:pt x="35" y="32"/>
                  </a:cubicBezTo>
                  <a:lnTo>
                    <a:pt x="26" y="29"/>
                  </a:ln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6">
              <a:extLst>
                <a:ext uri="{FF2B5EF4-FFF2-40B4-BE49-F238E27FC236}">
                  <a16:creationId xmlns:a16="http://schemas.microsoft.com/office/drawing/2014/main" id="{4A2726D5-A080-4CA7-9639-8742730B8B20}"/>
                </a:ext>
              </a:extLst>
            </p:cNvPr>
            <p:cNvSpPr>
              <a:spLocks noEditPoints="1"/>
            </p:cNvSpPr>
            <p:nvPr userDrawn="1"/>
          </p:nvSpPr>
          <p:spPr bwMode="auto">
            <a:xfrm>
              <a:off x="3827463" y="-796925"/>
              <a:ext cx="1416050" cy="331787"/>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11" name="White Frame">
            <a:extLst>
              <a:ext uri="{FF2B5EF4-FFF2-40B4-BE49-F238E27FC236}">
                <a16:creationId xmlns:a16="http://schemas.microsoft.com/office/drawing/2014/main" id="{588082D1-0FE1-41F9-A472-79CDABEB8F2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164339095"/>
      </p:ext>
    </p:extLst>
  </p:cSld>
  <p:clrMap bg1="dk1" tx1="lt1" bg2="dk2" tx2="lt2" accent1="accent1" accent2="accent2" accent3="accent3" accent4="accent4" accent5="accent5" accent6="accent6" hlink="hlink" folHlink="folHlink"/>
  <p:sldLayoutIdLst>
    <p:sldLayoutId id="2147483718" r:id="rId1"/>
    <p:sldLayoutId id="2147483719" r:id="rId2"/>
    <p:sldLayoutId id="2147483720"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3" name="Navina Classic">
            <a:extLst>
              <a:ext uri="{FF2B5EF4-FFF2-40B4-BE49-F238E27FC236}">
                <a16:creationId xmlns:a16="http://schemas.microsoft.com/office/drawing/2014/main" id="{9357385C-973E-453D-B7C0-79088BAD9CE0}"/>
              </a:ext>
            </a:extLst>
          </p:cNvPr>
          <p:cNvGrpSpPr/>
          <p:nvPr userDrawn="1"/>
        </p:nvGrpSpPr>
        <p:grpSpPr>
          <a:xfrm>
            <a:off x="9345116" y="6146799"/>
            <a:ext cx="2430462" cy="331788"/>
            <a:chOff x="4710113" y="-950913"/>
            <a:chExt cx="2430462" cy="331788"/>
          </a:xfrm>
        </p:grpSpPr>
        <p:sp>
          <p:nvSpPr>
            <p:cNvPr id="11" name="Freeform 5">
              <a:extLst>
                <a:ext uri="{FF2B5EF4-FFF2-40B4-BE49-F238E27FC236}">
                  <a16:creationId xmlns:a16="http://schemas.microsoft.com/office/drawing/2014/main" id="{E59D6842-FA9C-4BC4-99B3-062991EF052B}"/>
                </a:ext>
              </a:extLst>
            </p:cNvPr>
            <p:cNvSpPr>
              <a:spLocks noEditPoints="1"/>
            </p:cNvSpPr>
            <p:nvPr userDrawn="1"/>
          </p:nvSpPr>
          <p:spPr bwMode="auto">
            <a:xfrm>
              <a:off x="6151563" y="-863600"/>
              <a:ext cx="989012" cy="241300"/>
            </a:xfrm>
            <a:custGeom>
              <a:avLst/>
              <a:gdLst>
                <a:gd name="T0" fmla="*/ 288 w 311"/>
                <a:gd name="T1" fmla="*/ 27 h 74"/>
                <a:gd name="T2" fmla="*/ 309 w 311"/>
                <a:gd name="T3" fmla="*/ 34 h 74"/>
                <a:gd name="T4" fmla="*/ 265 w 311"/>
                <a:gd name="T5" fmla="*/ 35 h 74"/>
                <a:gd name="T6" fmla="*/ 308 w 311"/>
                <a:gd name="T7" fmla="*/ 63 h 74"/>
                <a:gd name="T8" fmla="*/ 301 w 311"/>
                <a:gd name="T9" fmla="*/ 57 h 74"/>
                <a:gd name="T10" fmla="*/ 248 w 311"/>
                <a:gd name="T11" fmla="*/ 12 h 74"/>
                <a:gd name="T12" fmla="*/ 242 w 311"/>
                <a:gd name="T13" fmla="*/ 6 h 74"/>
                <a:gd name="T14" fmla="*/ 243 w 311"/>
                <a:gd name="T15" fmla="*/ 24 h 74"/>
                <a:gd name="T16" fmla="*/ 252 w 311"/>
                <a:gd name="T17" fmla="*/ 71 h 74"/>
                <a:gd name="T18" fmla="*/ 212 w 311"/>
                <a:gd name="T19" fmla="*/ 40 h 74"/>
                <a:gd name="T20" fmla="*/ 212 w 311"/>
                <a:gd name="T21" fmla="*/ 26 h 74"/>
                <a:gd name="T22" fmla="*/ 232 w 311"/>
                <a:gd name="T23" fmla="*/ 33 h 74"/>
                <a:gd name="T24" fmla="*/ 208 w 311"/>
                <a:gd name="T25" fmla="*/ 49 h 74"/>
                <a:gd name="T26" fmla="*/ 213 w 311"/>
                <a:gd name="T27" fmla="*/ 67 h 74"/>
                <a:gd name="T28" fmla="*/ 197 w 311"/>
                <a:gd name="T29" fmla="*/ 54 h 74"/>
                <a:gd name="T30" fmla="*/ 213 w 311"/>
                <a:gd name="T31" fmla="*/ 74 h 74"/>
                <a:gd name="T32" fmla="*/ 218 w 311"/>
                <a:gd name="T33" fmla="*/ 42 h 74"/>
                <a:gd name="T34" fmla="*/ 155 w 311"/>
                <a:gd name="T35" fmla="*/ 33 h 74"/>
                <a:gd name="T36" fmla="*/ 176 w 311"/>
                <a:gd name="T37" fmla="*/ 33 h 74"/>
                <a:gd name="T38" fmla="*/ 165 w 311"/>
                <a:gd name="T39" fmla="*/ 19 h 74"/>
                <a:gd name="T40" fmla="*/ 166 w 311"/>
                <a:gd name="T41" fmla="*/ 50 h 74"/>
                <a:gd name="T42" fmla="*/ 155 w 311"/>
                <a:gd name="T43" fmla="*/ 62 h 74"/>
                <a:gd name="T44" fmla="*/ 144 w 311"/>
                <a:gd name="T45" fmla="*/ 58 h 74"/>
                <a:gd name="T46" fmla="*/ 179 w 311"/>
                <a:gd name="T47" fmla="*/ 70 h 74"/>
                <a:gd name="T48" fmla="*/ 164 w 311"/>
                <a:gd name="T49" fmla="*/ 40 h 74"/>
                <a:gd name="T50" fmla="*/ 123 w 311"/>
                <a:gd name="T51" fmla="*/ 61 h 74"/>
                <a:gd name="T52" fmla="*/ 108 w 311"/>
                <a:gd name="T53" fmla="*/ 50 h 74"/>
                <a:gd name="T54" fmla="*/ 134 w 311"/>
                <a:gd name="T55" fmla="*/ 39 h 74"/>
                <a:gd name="T56" fmla="*/ 97 w 311"/>
                <a:gd name="T57" fmla="*/ 27 h 74"/>
                <a:gd name="T58" fmla="*/ 104 w 311"/>
                <a:gd name="T59" fmla="*/ 34 h 74"/>
                <a:gd name="T60" fmla="*/ 123 w 311"/>
                <a:gd name="T61" fmla="*/ 39 h 74"/>
                <a:gd name="T62" fmla="*/ 92 w 311"/>
                <a:gd name="T63" fmla="*/ 58 h 74"/>
                <a:gd name="T64" fmla="*/ 126 w 311"/>
                <a:gd name="T65" fmla="*/ 71 h 74"/>
                <a:gd name="T66" fmla="*/ 134 w 311"/>
                <a:gd name="T67" fmla="*/ 39 h 74"/>
                <a:gd name="T68" fmla="*/ 73 w 311"/>
                <a:gd name="T69" fmla="*/ 5 h 74"/>
                <a:gd name="T70" fmla="*/ 82 w 311"/>
                <a:gd name="T71" fmla="*/ 69 h 74"/>
                <a:gd name="T72" fmla="*/ 16 w 311"/>
                <a:gd name="T73" fmla="*/ 57 h 74"/>
                <a:gd name="T74" fmla="*/ 34 w 311"/>
                <a:gd name="T75" fmla="*/ 8 h 74"/>
                <a:gd name="T76" fmla="*/ 64 w 311"/>
                <a:gd name="T77" fmla="*/ 21 h 74"/>
                <a:gd name="T78" fmla="*/ 9 w 311"/>
                <a:gd name="T79" fmla="*/ 10 h 74"/>
                <a:gd name="T80" fmla="*/ 34 w 311"/>
                <a:gd name="T81" fmla="*/ 74 h 74"/>
                <a:gd name="T82" fmla="*/ 59 w 311"/>
                <a:gd name="T83" fmla="*/ 4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1" h="74">
                  <a:moveTo>
                    <a:pt x="288" y="66"/>
                  </a:moveTo>
                  <a:cubicBezTo>
                    <a:pt x="275" y="66"/>
                    <a:pt x="273" y="55"/>
                    <a:pt x="273" y="46"/>
                  </a:cubicBezTo>
                  <a:cubicBezTo>
                    <a:pt x="273" y="36"/>
                    <a:pt x="277" y="27"/>
                    <a:pt x="288" y="27"/>
                  </a:cubicBezTo>
                  <a:cubicBezTo>
                    <a:pt x="296" y="27"/>
                    <a:pt x="299" y="32"/>
                    <a:pt x="300" y="34"/>
                  </a:cubicBezTo>
                  <a:cubicBezTo>
                    <a:pt x="301" y="36"/>
                    <a:pt x="302" y="38"/>
                    <a:pt x="304" y="38"/>
                  </a:cubicBezTo>
                  <a:cubicBezTo>
                    <a:pt x="307" y="38"/>
                    <a:pt x="309" y="36"/>
                    <a:pt x="309" y="34"/>
                  </a:cubicBezTo>
                  <a:cubicBezTo>
                    <a:pt x="309" y="33"/>
                    <a:pt x="309" y="32"/>
                    <a:pt x="307" y="29"/>
                  </a:cubicBezTo>
                  <a:cubicBezTo>
                    <a:pt x="305" y="24"/>
                    <a:pt x="300" y="19"/>
                    <a:pt x="288" y="19"/>
                  </a:cubicBezTo>
                  <a:cubicBezTo>
                    <a:pt x="284" y="19"/>
                    <a:pt x="270" y="19"/>
                    <a:pt x="265" y="35"/>
                  </a:cubicBezTo>
                  <a:cubicBezTo>
                    <a:pt x="263" y="38"/>
                    <a:pt x="263" y="42"/>
                    <a:pt x="263" y="46"/>
                  </a:cubicBezTo>
                  <a:cubicBezTo>
                    <a:pt x="263" y="59"/>
                    <a:pt x="269" y="74"/>
                    <a:pt x="288" y="74"/>
                  </a:cubicBezTo>
                  <a:cubicBezTo>
                    <a:pt x="302" y="74"/>
                    <a:pt x="307" y="66"/>
                    <a:pt x="308" y="63"/>
                  </a:cubicBezTo>
                  <a:cubicBezTo>
                    <a:pt x="310" y="61"/>
                    <a:pt x="311" y="58"/>
                    <a:pt x="311" y="57"/>
                  </a:cubicBezTo>
                  <a:cubicBezTo>
                    <a:pt x="311" y="53"/>
                    <a:pt x="307" y="53"/>
                    <a:pt x="306" y="53"/>
                  </a:cubicBezTo>
                  <a:cubicBezTo>
                    <a:pt x="303" y="53"/>
                    <a:pt x="302" y="55"/>
                    <a:pt x="301" y="57"/>
                  </a:cubicBezTo>
                  <a:cubicBezTo>
                    <a:pt x="300" y="60"/>
                    <a:pt x="297" y="66"/>
                    <a:pt x="288" y="66"/>
                  </a:cubicBezTo>
                  <a:moveTo>
                    <a:pt x="242" y="6"/>
                  </a:moveTo>
                  <a:cubicBezTo>
                    <a:pt x="242" y="9"/>
                    <a:pt x="244" y="12"/>
                    <a:pt x="248" y="12"/>
                  </a:cubicBezTo>
                  <a:cubicBezTo>
                    <a:pt x="251" y="12"/>
                    <a:pt x="253" y="10"/>
                    <a:pt x="253" y="6"/>
                  </a:cubicBezTo>
                  <a:cubicBezTo>
                    <a:pt x="253" y="2"/>
                    <a:pt x="251" y="0"/>
                    <a:pt x="248" y="0"/>
                  </a:cubicBezTo>
                  <a:cubicBezTo>
                    <a:pt x="245" y="0"/>
                    <a:pt x="242" y="2"/>
                    <a:pt x="242" y="6"/>
                  </a:cubicBezTo>
                  <a:moveTo>
                    <a:pt x="252" y="24"/>
                  </a:moveTo>
                  <a:cubicBezTo>
                    <a:pt x="252" y="23"/>
                    <a:pt x="252" y="19"/>
                    <a:pt x="248" y="19"/>
                  </a:cubicBezTo>
                  <a:cubicBezTo>
                    <a:pt x="244" y="19"/>
                    <a:pt x="243" y="23"/>
                    <a:pt x="243" y="24"/>
                  </a:cubicBezTo>
                  <a:cubicBezTo>
                    <a:pt x="243" y="69"/>
                    <a:pt x="243" y="69"/>
                    <a:pt x="243" y="69"/>
                  </a:cubicBezTo>
                  <a:cubicBezTo>
                    <a:pt x="243" y="72"/>
                    <a:pt x="245" y="73"/>
                    <a:pt x="248" y="73"/>
                  </a:cubicBezTo>
                  <a:cubicBezTo>
                    <a:pt x="250" y="73"/>
                    <a:pt x="252" y="72"/>
                    <a:pt x="252" y="71"/>
                  </a:cubicBezTo>
                  <a:cubicBezTo>
                    <a:pt x="252" y="71"/>
                    <a:pt x="252" y="70"/>
                    <a:pt x="252" y="69"/>
                  </a:cubicBezTo>
                  <a:lnTo>
                    <a:pt x="252" y="24"/>
                  </a:lnTo>
                  <a:close/>
                  <a:moveTo>
                    <a:pt x="212" y="40"/>
                  </a:moveTo>
                  <a:cubicBezTo>
                    <a:pt x="207" y="39"/>
                    <a:pt x="203" y="38"/>
                    <a:pt x="203" y="33"/>
                  </a:cubicBezTo>
                  <a:cubicBezTo>
                    <a:pt x="203" y="31"/>
                    <a:pt x="204" y="29"/>
                    <a:pt x="206" y="28"/>
                  </a:cubicBezTo>
                  <a:cubicBezTo>
                    <a:pt x="208" y="26"/>
                    <a:pt x="211" y="26"/>
                    <a:pt x="212" y="26"/>
                  </a:cubicBezTo>
                  <a:cubicBezTo>
                    <a:pt x="220" y="26"/>
                    <a:pt x="223" y="31"/>
                    <a:pt x="224" y="33"/>
                  </a:cubicBezTo>
                  <a:cubicBezTo>
                    <a:pt x="225" y="36"/>
                    <a:pt x="226" y="37"/>
                    <a:pt x="228" y="37"/>
                  </a:cubicBezTo>
                  <a:cubicBezTo>
                    <a:pt x="230" y="37"/>
                    <a:pt x="232" y="36"/>
                    <a:pt x="232" y="33"/>
                  </a:cubicBezTo>
                  <a:cubicBezTo>
                    <a:pt x="232" y="31"/>
                    <a:pt x="230" y="19"/>
                    <a:pt x="212" y="19"/>
                  </a:cubicBezTo>
                  <a:cubicBezTo>
                    <a:pt x="195" y="19"/>
                    <a:pt x="194" y="32"/>
                    <a:pt x="194" y="34"/>
                  </a:cubicBezTo>
                  <a:cubicBezTo>
                    <a:pt x="194" y="44"/>
                    <a:pt x="203" y="47"/>
                    <a:pt x="208" y="49"/>
                  </a:cubicBezTo>
                  <a:cubicBezTo>
                    <a:pt x="214" y="50"/>
                    <a:pt x="214" y="50"/>
                    <a:pt x="214" y="50"/>
                  </a:cubicBezTo>
                  <a:cubicBezTo>
                    <a:pt x="219" y="52"/>
                    <a:pt x="224" y="53"/>
                    <a:pt x="224" y="59"/>
                  </a:cubicBezTo>
                  <a:cubicBezTo>
                    <a:pt x="224" y="63"/>
                    <a:pt x="219" y="67"/>
                    <a:pt x="213" y="67"/>
                  </a:cubicBezTo>
                  <a:cubicBezTo>
                    <a:pt x="209" y="67"/>
                    <a:pt x="205" y="65"/>
                    <a:pt x="203" y="62"/>
                  </a:cubicBezTo>
                  <a:cubicBezTo>
                    <a:pt x="202" y="60"/>
                    <a:pt x="202" y="60"/>
                    <a:pt x="200" y="56"/>
                  </a:cubicBezTo>
                  <a:cubicBezTo>
                    <a:pt x="200" y="55"/>
                    <a:pt x="199" y="54"/>
                    <a:pt x="197" y="54"/>
                  </a:cubicBezTo>
                  <a:cubicBezTo>
                    <a:pt x="195" y="54"/>
                    <a:pt x="192" y="55"/>
                    <a:pt x="192" y="58"/>
                  </a:cubicBezTo>
                  <a:cubicBezTo>
                    <a:pt x="192" y="60"/>
                    <a:pt x="193" y="65"/>
                    <a:pt x="197" y="69"/>
                  </a:cubicBezTo>
                  <a:cubicBezTo>
                    <a:pt x="203" y="74"/>
                    <a:pt x="210" y="74"/>
                    <a:pt x="213" y="74"/>
                  </a:cubicBezTo>
                  <a:cubicBezTo>
                    <a:pt x="217" y="74"/>
                    <a:pt x="223" y="73"/>
                    <a:pt x="227" y="70"/>
                  </a:cubicBezTo>
                  <a:cubicBezTo>
                    <a:pt x="230" y="68"/>
                    <a:pt x="233" y="64"/>
                    <a:pt x="233" y="58"/>
                  </a:cubicBezTo>
                  <a:cubicBezTo>
                    <a:pt x="233" y="47"/>
                    <a:pt x="223" y="44"/>
                    <a:pt x="218" y="42"/>
                  </a:cubicBezTo>
                  <a:lnTo>
                    <a:pt x="212" y="40"/>
                  </a:lnTo>
                  <a:close/>
                  <a:moveTo>
                    <a:pt x="164" y="40"/>
                  </a:moveTo>
                  <a:cubicBezTo>
                    <a:pt x="159" y="39"/>
                    <a:pt x="155" y="38"/>
                    <a:pt x="155" y="33"/>
                  </a:cubicBezTo>
                  <a:cubicBezTo>
                    <a:pt x="155" y="31"/>
                    <a:pt x="156" y="29"/>
                    <a:pt x="158" y="28"/>
                  </a:cubicBezTo>
                  <a:cubicBezTo>
                    <a:pt x="160" y="26"/>
                    <a:pt x="163" y="26"/>
                    <a:pt x="164" y="26"/>
                  </a:cubicBezTo>
                  <a:cubicBezTo>
                    <a:pt x="172" y="26"/>
                    <a:pt x="175" y="31"/>
                    <a:pt x="176" y="33"/>
                  </a:cubicBezTo>
                  <a:cubicBezTo>
                    <a:pt x="177" y="36"/>
                    <a:pt x="178" y="37"/>
                    <a:pt x="180" y="37"/>
                  </a:cubicBezTo>
                  <a:cubicBezTo>
                    <a:pt x="182" y="37"/>
                    <a:pt x="185" y="36"/>
                    <a:pt x="185" y="33"/>
                  </a:cubicBezTo>
                  <a:cubicBezTo>
                    <a:pt x="185" y="31"/>
                    <a:pt x="182" y="19"/>
                    <a:pt x="165" y="19"/>
                  </a:cubicBezTo>
                  <a:cubicBezTo>
                    <a:pt x="147" y="19"/>
                    <a:pt x="146" y="32"/>
                    <a:pt x="146" y="34"/>
                  </a:cubicBezTo>
                  <a:cubicBezTo>
                    <a:pt x="146" y="44"/>
                    <a:pt x="155" y="47"/>
                    <a:pt x="160" y="49"/>
                  </a:cubicBezTo>
                  <a:cubicBezTo>
                    <a:pt x="166" y="50"/>
                    <a:pt x="166" y="50"/>
                    <a:pt x="166" y="50"/>
                  </a:cubicBezTo>
                  <a:cubicBezTo>
                    <a:pt x="171" y="52"/>
                    <a:pt x="176" y="53"/>
                    <a:pt x="176" y="59"/>
                  </a:cubicBezTo>
                  <a:cubicBezTo>
                    <a:pt x="176" y="63"/>
                    <a:pt x="172" y="67"/>
                    <a:pt x="166" y="67"/>
                  </a:cubicBezTo>
                  <a:cubicBezTo>
                    <a:pt x="161" y="67"/>
                    <a:pt x="157" y="65"/>
                    <a:pt x="155" y="62"/>
                  </a:cubicBezTo>
                  <a:cubicBezTo>
                    <a:pt x="154" y="60"/>
                    <a:pt x="154" y="60"/>
                    <a:pt x="152" y="56"/>
                  </a:cubicBezTo>
                  <a:cubicBezTo>
                    <a:pt x="152" y="55"/>
                    <a:pt x="151" y="54"/>
                    <a:pt x="149" y="54"/>
                  </a:cubicBezTo>
                  <a:cubicBezTo>
                    <a:pt x="147" y="54"/>
                    <a:pt x="144" y="55"/>
                    <a:pt x="144" y="58"/>
                  </a:cubicBezTo>
                  <a:cubicBezTo>
                    <a:pt x="144" y="60"/>
                    <a:pt x="145" y="65"/>
                    <a:pt x="150" y="69"/>
                  </a:cubicBezTo>
                  <a:cubicBezTo>
                    <a:pt x="155" y="74"/>
                    <a:pt x="162" y="74"/>
                    <a:pt x="165" y="74"/>
                  </a:cubicBezTo>
                  <a:cubicBezTo>
                    <a:pt x="170" y="74"/>
                    <a:pt x="175" y="73"/>
                    <a:pt x="179" y="70"/>
                  </a:cubicBezTo>
                  <a:cubicBezTo>
                    <a:pt x="182" y="68"/>
                    <a:pt x="185" y="64"/>
                    <a:pt x="185" y="58"/>
                  </a:cubicBezTo>
                  <a:cubicBezTo>
                    <a:pt x="185" y="47"/>
                    <a:pt x="175" y="44"/>
                    <a:pt x="170" y="42"/>
                  </a:cubicBezTo>
                  <a:lnTo>
                    <a:pt x="164" y="40"/>
                  </a:lnTo>
                  <a:close/>
                  <a:moveTo>
                    <a:pt x="119" y="47"/>
                  </a:moveTo>
                  <a:cubicBezTo>
                    <a:pt x="123" y="47"/>
                    <a:pt x="124" y="46"/>
                    <a:pt x="126" y="46"/>
                  </a:cubicBezTo>
                  <a:cubicBezTo>
                    <a:pt x="126" y="52"/>
                    <a:pt x="125" y="57"/>
                    <a:pt x="123" y="61"/>
                  </a:cubicBezTo>
                  <a:cubicBezTo>
                    <a:pt x="121" y="63"/>
                    <a:pt x="117" y="66"/>
                    <a:pt x="112" y="66"/>
                  </a:cubicBezTo>
                  <a:cubicBezTo>
                    <a:pt x="107" y="66"/>
                    <a:pt x="102" y="63"/>
                    <a:pt x="102" y="58"/>
                  </a:cubicBezTo>
                  <a:cubicBezTo>
                    <a:pt x="102" y="52"/>
                    <a:pt x="107" y="51"/>
                    <a:pt x="108" y="50"/>
                  </a:cubicBezTo>
                  <a:cubicBezTo>
                    <a:pt x="110" y="50"/>
                    <a:pt x="112" y="49"/>
                    <a:pt x="113" y="49"/>
                  </a:cubicBezTo>
                  <a:lnTo>
                    <a:pt x="119" y="47"/>
                  </a:lnTo>
                  <a:close/>
                  <a:moveTo>
                    <a:pt x="134" y="39"/>
                  </a:moveTo>
                  <a:cubicBezTo>
                    <a:pt x="134" y="34"/>
                    <a:pt x="134" y="29"/>
                    <a:pt x="131" y="25"/>
                  </a:cubicBezTo>
                  <a:cubicBezTo>
                    <a:pt x="127" y="20"/>
                    <a:pt x="121" y="19"/>
                    <a:pt x="115" y="19"/>
                  </a:cubicBezTo>
                  <a:cubicBezTo>
                    <a:pt x="108" y="19"/>
                    <a:pt x="101" y="21"/>
                    <a:pt x="97" y="27"/>
                  </a:cubicBezTo>
                  <a:cubicBezTo>
                    <a:pt x="96" y="28"/>
                    <a:pt x="95" y="31"/>
                    <a:pt x="95" y="33"/>
                  </a:cubicBezTo>
                  <a:cubicBezTo>
                    <a:pt x="95" y="35"/>
                    <a:pt x="96" y="37"/>
                    <a:pt x="99" y="37"/>
                  </a:cubicBezTo>
                  <a:cubicBezTo>
                    <a:pt x="103" y="37"/>
                    <a:pt x="103" y="35"/>
                    <a:pt x="104" y="34"/>
                  </a:cubicBezTo>
                  <a:cubicBezTo>
                    <a:pt x="105" y="31"/>
                    <a:pt x="106" y="27"/>
                    <a:pt x="115" y="27"/>
                  </a:cubicBezTo>
                  <a:cubicBezTo>
                    <a:pt x="117" y="27"/>
                    <a:pt x="126" y="27"/>
                    <a:pt x="126" y="35"/>
                  </a:cubicBezTo>
                  <a:cubicBezTo>
                    <a:pt x="126" y="38"/>
                    <a:pt x="125" y="39"/>
                    <a:pt x="123" y="39"/>
                  </a:cubicBezTo>
                  <a:cubicBezTo>
                    <a:pt x="122" y="40"/>
                    <a:pt x="120" y="40"/>
                    <a:pt x="117" y="41"/>
                  </a:cubicBezTo>
                  <a:cubicBezTo>
                    <a:pt x="108" y="42"/>
                    <a:pt x="108" y="42"/>
                    <a:pt x="108" y="42"/>
                  </a:cubicBezTo>
                  <a:cubicBezTo>
                    <a:pt x="102" y="44"/>
                    <a:pt x="92" y="46"/>
                    <a:pt x="92" y="58"/>
                  </a:cubicBezTo>
                  <a:cubicBezTo>
                    <a:pt x="92" y="67"/>
                    <a:pt x="99" y="74"/>
                    <a:pt x="110" y="74"/>
                  </a:cubicBezTo>
                  <a:cubicBezTo>
                    <a:pt x="114" y="74"/>
                    <a:pt x="121" y="73"/>
                    <a:pt x="126" y="66"/>
                  </a:cubicBezTo>
                  <a:cubicBezTo>
                    <a:pt x="126" y="70"/>
                    <a:pt x="126" y="70"/>
                    <a:pt x="126" y="71"/>
                  </a:cubicBezTo>
                  <a:cubicBezTo>
                    <a:pt x="127" y="73"/>
                    <a:pt x="129" y="73"/>
                    <a:pt x="130" y="73"/>
                  </a:cubicBezTo>
                  <a:cubicBezTo>
                    <a:pt x="134" y="73"/>
                    <a:pt x="134" y="71"/>
                    <a:pt x="134" y="69"/>
                  </a:cubicBezTo>
                  <a:lnTo>
                    <a:pt x="134" y="39"/>
                  </a:lnTo>
                  <a:close/>
                  <a:moveTo>
                    <a:pt x="82" y="5"/>
                  </a:moveTo>
                  <a:cubicBezTo>
                    <a:pt x="82" y="4"/>
                    <a:pt x="82" y="0"/>
                    <a:pt x="78" y="0"/>
                  </a:cubicBezTo>
                  <a:cubicBezTo>
                    <a:pt x="73" y="0"/>
                    <a:pt x="73" y="4"/>
                    <a:pt x="73" y="5"/>
                  </a:cubicBezTo>
                  <a:cubicBezTo>
                    <a:pt x="73" y="69"/>
                    <a:pt x="73" y="69"/>
                    <a:pt x="73" y="69"/>
                  </a:cubicBezTo>
                  <a:cubicBezTo>
                    <a:pt x="73" y="72"/>
                    <a:pt x="75" y="73"/>
                    <a:pt x="78" y="73"/>
                  </a:cubicBezTo>
                  <a:cubicBezTo>
                    <a:pt x="82" y="73"/>
                    <a:pt x="82" y="70"/>
                    <a:pt x="82" y="69"/>
                  </a:cubicBezTo>
                  <a:lnTo>
                    <a:pt x="82" y="5"/>
                  </a:lnTo>
                  <a:close/>
                  <a:moveTo>
                    <a:pt x="34" y="66"/>
                  </a:moveTo>
                  <a:cubicBezTo>
                    <a:pt x="29" y="66"/>
                    <a:pt x="21" y="65"/>
                    <a:pt x="16" y="57"/>
                  </a:cubicBezTo>
                  <a:cubicBezTo>
                    <a:pt x="12" y="51"/>
                    <a:pt x="10" y="44"/>
                    <a:pt x="10" y="37"/>
                  </a:cubicBezTo>
                  <a:cubicBezTo>
                    <a:pt x="10" y="29"/>
                    <a:pt x="12" y="19"/>
                    <a:pt x="19" y="13"/>
                  </a:cubicBezTo>
                  <a:cubicBezTo>
                    <a:pt x="24" y="9"/>
                    <a:pt x="30" y="8"/>
                    <a:pt x="34" y="8"/>
                  </a:cubicBezTo>
                  <a:cubicBezTo>
                    <a:pt x="42" y="8"/>
                    <a:pt x="49" y="10"/>
                    <a:pt x="54" y="21"/>
                  </a:cubicBezTo>
                  <a:cubicBezTo>
                    <a:pt x="55" y="24"/>
                    <a:pt x="56" y="26"/>
                    <a:pt x="58" y="26"/>
                  </a:cubicBezTo>
                  <a:cubicBezTo>
                    <a:pt x="61" y="26"/>
                    <a:pt x="64" y="24"/>
                    <a:pt x="64" y="21"/>
                  </a:cubicBezTo>
                  <a:cubicBezTo>
                    <a:pt x="64" y="18"/>
                    <a:pt x="61" y="12"/>
                    <a:pt x="58" y="9"/>
                  </a:cubicBezTo>
                  <a:cubicBezTo>
                    <a:pt x="50" y="0"/>
                    <a:pt x="38" y="0"/>
                    <a:pt x="34" y="0"/>
                  </a:cubicBezTo>
                  <a:cubicBezTo>
                    <a:pt x="30" y="0"/>
                    <a:pt x="18" y="0"/>
                    <a:pt x="9" y="10"/>
                  </a:cubicBezTo>
                  <a:cubicBezTo>
                    <a:pt x="2" y="17"/>
                    <a:pt x="0" y="27"/>
                    <a:pt x="0" y="37"/>
                  </a:cubicBezTo>
                  <a:cubicBezTo>
                    <a:pt x="0" y="47"/>
                    <a:pt x="2" y="56"/>
                    <a:pt x="8" y="64"/>
                  </a:cubicBezTo>
                  <a:cubicBezTo>
                    <a:pt x="11" y="68"/>
                    <a:pt x="18" y="74"/>
                    <a:pt x="34" y="74"/>
                  </a:cubicBezTo>
                  <a:cubicBezTo>
                    <a:pt x="40" y="74"/>
                    <a:pt x="53" y="73"/>
                    <a:pt x="61" y="61"/>
                  </a:cubicBezTo>
                  <a:cubicBezTo>
                    <a:pt x="62" y="60"/>
                    <a:pt x="65" y="55"/>
                    <a:pt x="65" y="52"/>
                  </a:cubicBezTo>
                  <a:cubicBezTo>
                    <a:pt x="65" y="49"/>
                    <a:pt x="61" y="48"/>
                    <a:pt x="59" y="48"/>
                  </a:cubicBezTo>
                  <a:cubicBezTo>
                    <a:pt x="56" y="48"/>
                    <a:pt x="56" y="50"/>
                    <a:pt x="54" y="53"/>
                  </a:cubicBezTo>
                  <a:cubicBezTo>
                    <a:pt x="51" y="61"/>
                    <a:pt x="43" y="66"/>
                    <a:pt x="34" y="66"/>
                  </a:cubicBezTo>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6">
              <a:extLst>
                <a:ext uri="{FF2B5EF4-FFF2-40B4-BE49-F238E27FC236}">
                  <a16:creationId xmlns:a16="http://schemas.microsoft.com/office/drawing/2014/main" id="{C4F7CDC4-77E7-4CEA-A203-C364AE44D29C}"/>
                </a:ext>
              </a:extLst>
            </p:cNvPr>
            <p:cNvSpPr>
              <a:spLocks noEditPoints="1"/>
            </p:cNvSpPr>
            <p:nvPr userDrawn="1"/>
          </p:nvSpPr>
          <p:spPr bwMode="auto">
            <a:xfrm>
              <a:off x="4710113" y="-950913"/>
              <a:ext cx="1416050" cy="331788"/>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4" name="White Frame">
            <a:extLst>
              <a:ext uri="{FF2B5EF4-FFF2-40B4-BE49-F238E27FC236}">
                <a16:creationId xmlns:a16="http://schemas.microsoft.com/office/drawing/2014/main" id="{DB162BB3-7193-4D28-9E28-412CA9AA57A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542999098"/>
      </p:ext>
    </p:extLst>
  </p:cSld>
  <p:clrMap bg1="dk1" tx1="lt1" bg2="dk2" tx2="lt2" accent1="accent1" accent2="accent2" accent3="accent3" accent4="accent4" accent5="accent5" accent6="accent6" hlink="hlink" folHlink="folHlink"/>
  <p:sldLayoutIdLst>
    <p:sldLayoutId id="2147483722" r:id="rId1"/>
    <p:sldLayoutId id="2147483723" r:id="rId2"/>
    <p:sldLayoutId id="2147483724"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a:t>Click to edit Master title style</a:t>
            </a:r>
          </a:p>
        </p:txBody>
      </p:sp>
      <p:sp>
        <p:nvSpPr>
          <p:cNvPr id="14" name="Navina">
            <a:extLst>
              <a:ext uri="{FF2B5EF4-FFF2-40B4-BE49-F238E27FC236}">
                <a16:creationId xmlns:a16="http://schemas.microsoft.com/office/drawing/2014/main" id="{88703749-B591-4C0F-BD0A-30AE1D4E5357}"/>
              </a:ext>
            </a:extLst>
          </p:cNvPr>
          <p:cNvSpPr>
            <a:spLocks noEditPoints="1"/>
          </p:cNvSpPr>
          <p:nvPr userDrawn="1"/>
        </p:nvSpPr>
        <p:spPr bwMode="auto">
          <a:xfrm>
            <a:off x="10445752" y="6146800"/>
            <a:ext cx="1420812" cy="331787"/>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pic>
        <p:nvPicPr>
          <p:cNvPr id="8" name="White Frame">
            <a:extLst>
              <a:ext uri="{FF2B5EF4-FFF2-40B4-BE49-F238E27FC236}">
                <a16:creationId xmlns:a16="http://schemas.microsoft.com/office/drawing/2014/main" id="{92C649D3-C36F-4937-9237-60798B93245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022364424"/>
      </p:ext>
    </p:extLst>
  </p:cSld>
  <p:clrMap bg1="lt1" tx1="dk1" bg2="lt2" tx2="dk2" accent1="accent1" accent2="accent2" accent3="accent3" accent4="accent4" accent5="accent5" accent6="accent6" hlink="hlink" folHlink="folHlink"/>
  <p:sldLayoutIdLst>
    <p:sldLayoutId id="2147483671" r:id="rId1"/>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pic>
        <p:nvPicPr>
          <p:cNvPr id="7" name="White Frame">
            <a:extLst>
              <a:ext uri="{FF2B5EF4-FFF2-40B4-BE49-F238E27FC236}">
                <a16:creationId xmlns:a16="http://schemas.microsoft.com/office/drawing/2014/main" id="{139FB7F4-FAF5-4AF5-B254-78188C9E1CC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Logo">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9" name="LoFric Logo">
            <a:extLst>
              <a:ext uri="{FF2B5EF4-FFF2-40B4-BE49-F238E27FC236}">
                <a16:creationId xmlns:a16="http://schemas.microsoft.com/office/drawing/2014/main" id="{A710B2A7-FB73-4E4D-A0CB-815636CD8F3B}"/>
              </a:ext>
            </a:extLst>
          </p:cNvPr>
          <p:cNvSpPr>
            <a:spLocks noEditPoints="1"/>
          </p:cNvSpPr>
          <p:nvPr userDrawn="1"/>
        </p:nvSpPr>
        <p:spPr bwMode="auto">
          <a:xfrm>
            <a:off x="10587039" y="6144614"/>
            <a:ext cx="1279525"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245610977"/>
      </p:ext>
    </p:extLst>
  </p:cSld>
  <p:clrMap bg1="lt1" tx1="dk1" bg2="lt2" tx2="dk2" accent1="accent1" accent2="accent2" accent3="accent3" accent4="accent4" accent5="accent5" accent6="accent6" hlink="hlink" folHlink="folHlink"/>
  <p:sldLayoutIdLst>
    <p:sldLayoutId id="2147483670" r:id="rId1"/>
    <p:sldLayoutId id="2147483751" r:id="rId2"/>
    <p:sldLayoutId id="2147483672"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grpSp>
        <p:nvGrpSpPr>
          <p:cNvPr id="17" name="Lofric Origo">
            <a:extLst>
              <a:ext uri="{FF2B5EF4-FFF2-40B4-BE49-F238E27FC236}">
                <a16:creationId xmlns:a16="http://schemas.microsoft.com/office/drawing/2014/main" id="{1B11690B-0DFD-4A97-BE64-EAA45D0FB22F}"/>
              </a:ext>
            </a:extLst>
          </p:cNvPr>
          <p:cNvGrpSpPr/>
          <p:nvPr userDrawn="1"/>
        </p:nvGrpSpPr>
        <p:grpSpPr>
          <a:xfrm>
            <a:off x="9715502" y="6146800"/>
            <a:ext cx="2151062" cy="384175"/>
            <a:chOff x="3941763" y="-757238"/>
            <a:chExt cx="2151062" cy="384175"/>
          </a:xfrm>
        </p:grpSpPr>
        <p:sp>
          <p:nvSpPr>
            <p:cNvPr id="14" name="Freeform 5">
              <a:extLst>
                <a:ext uri="{FF2B5EF4-FFF2-40B4-BE49-F238E27FC236}">
                  <a16:creationId xmlns:a16="http://schemas.microsoft.com/office/drawing/2014/main" id="{ADCE294F-FAD1-43C7-8EF6-B13B3B0B50DA}"/>
                </a:ext>
              </a:extLst>
            </p:cNvPr>
            <p:cNvSpPr>
              <a:spLocks noEditPoints="1"/>
            </p:cNvSpPr>
            <p:nvPr userDrawn="1"/>
          </p:nvSpPr>
          <p:spPr bwMode="auto">
            <a:xfrm>
              <a:off x="5243513" y="-669926"/>
              <a:ext cx="849312" cy="296863"/>
            </a:xfrm>
            <a:custGeom>
              <a:avLst/>
              <a:gdLst>
                <a:gd name="T0" fmla="*/ 252 w 267"/>
                <a:gd name="T1" fmla="*/ 6 h 91"/>
                <a:gd name="T2" fmla="*/ 240 w 267"/>
                <a:gd name="T3" fmla="*/ 4 h 91"/>
                <a:gd name="T4" fmla="*/ 245 w 267"/>
                <a:gd name="T5" fmla="*/ 6 h 91"/>
                <a:gd name="T6" fmla="*/ 247 w 267"/>
                <a:gd name="T7" fmla="*/ 18 h 91"/>
                <a:gd name="T8" fmla="*/ 267 w 267"/>
                <a:gd name="T9" fmla="*/ 4 h 91"/>
                <a:gd name="T10" fmla="*/ 260 w 267"/>
                <a:gd name="T11" fmla="*/ 15 h 91"/>
                <a:gd name="T12" fmla="*/ 253 w 267"/>
                <a:gd name="T13" fmla="*/ 4 h 91"/>
                <a:gd name="T14" fmla="*/ 255 w 267"/>
                <a:gd name="T15" fmla="*/ 18 h 91"/>
                <a:gd name="T16" fmla="*/ 255 w 267"/>
                <a:gd name="T17" fmla="*/ 6 h 91"/>
                <a:gd name="T18" fmla="*/ 259 w 267"/>
                <a:gd name="T19" fmla="*/ 18 h 91"/>
                <a:gd name="T20" fmla="*/ 264 w 267"/>
                <a:gd name="T21" fmla="*/ 9 h 91"/>
                <a:gd name="T22" fmla="*/ 265 w 267"/>
                <a:gd name="T23" fmla="*/ 9 h 91"/>
                <a:gd name="T24" fmla="*/ 267 w 267"/>
                <a:gd name="T25" fmla="*/ 18 h 91"/>
                <a:gd name="T26" fmla="*/ 215 w 267"/>
                <a:gd name="T27" fmla="*/ 66 h 91"/>
                <a:gd name="T28" fmla="*/ 200 w 267"/>
                <a:gd name="T29" fmla="*/ 47 h 91"/>
                <a:gd name="T30" fmla="*/ 215 w 267"/>
                <a:gd name="T31" fmla="*/ 27 h 91"/>
                <a:gd name="T32" fmla="*/ 227 w 267"/>
                <a:gd name="T33" fmla="*/ 61 h 91"/>
                <a:gd name="T34" fmla="*/ 241 w 267"/>
                <a:gd name="T35" fmla="*/ 46 h 91"/>
                <a:gd name="T36" fmla="*/ 197 w 267"/>
                <a:gd name="T37" fmla="*/ 27 h 91"/>
                <a:gd name="T38" fmla="*/ 197 w 267"/>
                <a:gd name="T39" fmla="*/ 67 h 91"/>
                <a:gd name="T40" fmla="*/ 234 w 267"/>
                <a:gd name="T41" fmla="*/ 66 h 91"/>
                <a:gd name="T42" fmla="*/ 171 w 267"/>
                <a:gd name="T43" fmla="*/ 44 h 91"/>
                <a:gd name="T44" fmla="*/ 157 w 267"/>
                <a:gd name="T45" fmla="*/ 63 h 91"/>
                <a:gd name="T46" fmla="*/ 144 w 267"/>
                <a:gd name="T47" fmla="*/ 45 h 91"/>
                <a:gd name="T48" fmla="*/ 158 w 267"/>
                <a:gd name="T49" fmla="*/ 27 h 91"/>
                <a:gd name="T50" fmla="*/ 180 w 267"/>
                <a:gd name="T51" fmla="*/ 23 h 91"/>
                <a:gd name="T52" fmla="*/ 172 w 267"/>
                <a:gd name="T53" fmla="*/ 21 h 91"/>
                <a:gd name="T54" fmla="*/ 165 w 267"/>
                <a:gd name="T55" fmla="*/ 21 h 91"/>
                <a:gd name="T56" fmla="*/ 135 w 267"/>
                <a:gd name="T57" fmla="*/ 35 h 91"/>
                <a:gd name="T58" fmla="*/ 156 w 267"/>
                <a:gd name="T59" fmla="*/ 71 h 91"/>
                <a:gd name="T60" fmla="*/ 171 w 267"/>
                <a:gd name="T61" fmla="*/ 69 h 91"/>
                <a:gd name="T62" fmla="*/ 149 w 267"/>
                <a:gd name="T63" fmla="*/ 81 h 91"/>
                <a:gd name="T64" fmla="*/ 142 w 267"/>
                <a:gd name="T65" fmla="*/ 73 h 91"/>
                <a:gd name="T66" fmla="*/ 143 w 267"/>
                <a:gd name="T67" fmla="*/ 87 h 91"/>
                <a:gd name="T68" fmla="*/ 174 w 267"/>
                <a:gd name="T69" fmla="*/ 86 h 91"/>
                <a:gd name="T70" fmla="*/ 180 w 267"/>
                <a:gd name="T71" fmla="*/ 23 h 91"/>
                <a:gd name="T72" fmla="*/ 119 w 267"/>
                <a:gd name="T73" fmla="*/ 12 h 91"/>
                <a:gd name="T74" fmla="*/ 119 w 267"/>
                <a:gd name="T75" fmla="*/ 0 h 91"/>
                <a:gd name="T76" fmla="*/ 123 w 267"/>
                <a:gd name="T77" fmla="*/ 24 h 91"/>
                <a:gd name="T78" fmla="*/ 114 w 267"/>
                <a:gd name="T79" fmla="*/ 24 h 91"/>
                <a:gd name="T80" fmla="*/ 119 w 267"/>
                <a:gd name="T81" fmla="*/ 73 h 91"/>
                <a:gd name="T82" fmla="*/ 123 w 267"/>
                <a:gd name="T83" fmla="*/ 69 h 91"/>
                <a:gd name="T84" fmla="*/ 88 w 267"/>
                <a:gd name="T85" fmla="*/ 24 h 91"/>
                <a:gd name="T86" fmla="*/ 79 w 267"/>
                <a:gd name="T87" fmla="*/ 24 h 91"/>
                <a:gd name="T88" fmla="*/ 84 w 267"/>
                <a:gd name="T89" fmla="*/ 73 h 91"/>
                <a:gd name="T90" fmla="*/ 88 w 267"/>
                <a:gd name="T91" fmla="*/ 49 h 91"/>
                <a:gd name="T92" fmla="*/ 103 w 267"/>
                <a:gd name="T93" fmla="*/ 28 h 91"/>
                <a:gd name="T94" fmla="*/ 102 w 267"/>
                <a:gd name="T95" fmla="*/ 19 h 91"/>
                <a:gd name="T96" fmla="*/ 88 w 267"/>
                <a:gd name="T97" fmla="*/ 24 h 91"/>
                <a:gd name="T98" fmla="*/ 34 w 267"/>
                <a:gd name="T99" fmla="*/ 65 h 91"/>
                <a:gd name="T100" fmla="*/ 34 w 267"/>
                <a:gd name="T101" fmla="*/ 8 h 91"/>
                <a:gd name="T102" fmla="*/ 34 w 267"/>
                <a:gd name="T103" fmla="*/ 0 h 91"/>
                <a:gd name="T104" fmla="*/ 34 w 267"/>
                <a:gd name="T105" fmla="*/ 74 h 91"/>
                <a:gd name="T106" fmla="*/ 68 w 267"/>
                <a:gd name="T107" fmla="*/ 36 h 91"/>
                <a:gd name="T108" fmla="*/ 34 w 267"/>
                <a:gd name="T10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7" h="91">
                  <a:moveTo>
                    <a:pt x="247" y="6"/>
                  </a:moveTo>
                  <a:cubicBezTo>
                    <a:pt x="252" y="6"/>
                    <a:pt x="252" y="6"/>
                    <a:pt x="252" y="6"/>
                  </a:cubicBezTo>
                  <a:cubicBezTo>
                    <a:pt x="252" y="4"/>
                    <a:pt x="252" y="4"/>
                    <a:pt x="252" y="4"/>
                  </a:cubicBezTo>
                  <a:cubicBezTo>
                    <a:pt x="240" y="4"/>
                    <a:pt x="240" y="4"/>
                    <a:pt x="240" y="4"/>
                  </a:cubicBezTo>
                  <a:cubicBezTo>
                    <a:pt x="240" y="6"/>
                    <a:pt x="240" y="6"/>
                    <a:pt x="240" y="6"/>
                  </a:cubicBezTo>
                  <a:cubicBezTo>
                    <a:pt x="245" y="6"/>
                    <a:pt x="245" y="6"/>
                    <a:pt x="245" y="6"/>
                  </a:cubicBezTo>
                  <a:cubicBezTo>
                    <a:pt x="245" y="18"/>
                    <a:pt x="245" y="18"/>
                    <a:pt x="245" y="18"/>
                  </a:cubicBezTo>
                  <a:cubicBezTo>
                    <a:pt x="247" y="18"/>
                    <a:pt x="247" y="18"/>
                    <a:pt x="247" y="18"/>
                  </a:cubicBezTo>
                  <a:lnTo>
                    <a:pt x="247" y="6"/>
                  </a:lnTo>
                  <a:close/>
                  <a:moveTo>
                    <a:pt x="267" y="4"/>
                  </a:moveTo>
                  <a:cubicBezTo>
                    <a:pt x="264" y="4"/>
                    <a:pt x="264" y="4"/>
                    <a:pt x="264" y="4"/>
                  </a:cubicBezTo>
                  <a:cubicBezTo>
                    <a:pt x="260" y="15"/>
                    <a:pt x="260" y="15"/>
                    <a:pt x="260" y="15"/>
                  </a:cubicBezTo>
                  <a:cubicBezTo>
                    <a:pt x="256" y="4"/>
                    <a:pt x="256" y="4"/>
                    <a:pt x="256" y="4"/>
                  </a:cubicBezTo>
                  <a:cubicBezTo>
                    <a:pt x="253" y="4"/>
                    <a:pt x="253" y="4"/>
                    <a:pt x="253" y="4"/>
                  </a:cubicBezTo>
                  <a:cubicBezTo>
                    <a:pt x="253" y="18"/>
                    <a:pt x="253" y="18"/>
                    <a:pt x="253" y="18"/>
                  </a:cubicBezTo>
                  <a:cubicBezTo>
                    <a:pt x="255" y="18"/>
                    <a:pt x="255" y="18"/>
                    <a:pt x="255" y="18"/>
                  </a:cubicBezTo>
                  <a:cubicBezTo>
                    <a:pt x="255" y="9"/>
                    <a:pt x="255" y="9"/>
                    <a:pt x="255" y="9"/>
                  </a:cubicBezTo>
                  <a:cubicBezTo>
                    <a:pt x="255" y="9"/>
                    <a:pt x="255" y="7"/>
                    <a:pt x="255" y="6"/>
                  </a:cubicBezTo>
                  <a:cubicBezTo>
                    <a:pt x="256" y="8"/>
                    <a:pt x="256" y="8"/>
                    <a:pt x="256" y="9"/>
                  </a:cubicBezTo>
                  <a:cubicBezTo>
                    <a:pt x="259" y="18"/>
                    <a:pt x="259" y="18"/>
                    <a:pt x="259" y="18"/>
                  </a:cubicBezTo>
                  <a:cubicBezTo>
                    <a:pt x="261" y="18"/>
                    <a:pt x="261" y="18"/>
                    <a:pt x="261" y="18"/>
                  </a:cubicBezTo>
                  <a:cubicBezTo>
                    <a:pt x="264" y="9"/>
                    <a:pt x="264" y="9"/>
                    <a:pt x="264" y="9"/>
                  </a:cubicBezTo>
                  <a:cubicBezTo>
                    <a:pt x="265" y="7"/>
                    <a:pt x="265" y="7"/>
                    <a:pt x="265" y="6"/>
                  </a:cubicBezTo>
                  <a:cubicBezTo>
                    <a:pt x="265" y="7"/>
                    <a:pt x="265" y="8"/>
                    <a:pt x="265" y="9"/>
                  </a:cubicBezTo>
                  <a:cubicBezTo>
                    <a:pt x="265" y="18"/>
                    <a:pt x="265" y="18"/>
                    <a:pt x="265" y="18"/>
                  </a:cubicBezTo>
                  <a:cubicBezTo>
                    <a:pt x="267" y="18"/>
                    <a:pt x="267" y="18"/>
                    <a:pt x="267" y="18"/>
                  </a:cubicBezTo>
                  <a:lnTo>
                    <a:pt x="267" y="4"/>
                  </a:lnTo>
                  <a:close/>
                  <a:moveTo>
                    <a:pt x="215" y="66"/>
                  </a:moveTo>
                  <a:cubicBezTo>
                    <a:pt x="210" y="66"/>
                    <a:pt x="206" y="64"/>
                    <a:pt x="204" y="61"/>
                  </a:cubicBezTo>
                  <a:cubicBezTo>
                    <a:pt x="201" y="57"/>
                    <a:pt x="200" y="52"/>
                    <a:pt x="200" y="47"/>
                  </a:cubicBezTo>
                  <a:cubicBezTo>
                    <a:pt x="200" y="42"/>
                    <a:pt x="201" y="36"/>
                    <a:pt x="203" y="33"/>
                  </a:cubicBezTo>
                  <a:cubicBezTo>
                    <a:pt x="207" y="27"/>
                    <a:pt x="213" y="27"/>
                    <a:pt x="215" y="27"/>
                  </a:cubicBezTo>
                  <a:cubicBezTo>
                    <a:pt x="228" y="27"/>
                    <a:pt x="231" y="37"/>
                    <a:pt x="231" y="47"/>
                  </a:cubicBezTo>
                  <a:cubicBezTo>
                    <a:pt x="231" y="50"/>
                    <a:pt x="231" y="56"/>
                    <a:pt x="227" y="61"/>
                  </a:cubicBezTo>
                  <a:cubicBezTo>
                    <a:pt x="225" y="65"/>
                    <a:pt x="220" y="66"/>
                    <a:pt x="215" y="66"/>
                  </a:cubicBezTo>
                  <a:moveTo>
                    <a:pt x="241" y="46"/>
                  </a:moveTo>
                  <a:cubicBezTo>
                    <a:pt x="241" y="29"/>
                    <a:pt x="231" y="19"/>
                    <a:pt x="216" y="19"/>
                  </a:cubicBezTo>
                  <a:cubicBezTo>
                    <a:pt x="211" y="19"/>
                    <a:pt x="203" y="20"/>
                    <a:pt x="197" y="27"/>
                  </a:cubicBezTo>
                  <a:cubicBezTo>
                    <a:pt x="191" y="33"/>
                    <a:pt x="190" y="42"/>
                    <a:pt x="190" y="47"/>
                  </a:cubicBezTo>
                  <a:cubicBezTo>
                    <a:pt x="190" y="50"/>
                    <a:pt x="190" y="60"/>
                    <a:pt x="197" y="67"/>
                  </a:cubicBezTo>
                  <a:cubicBezTo>
                    <a:pt x="203" y="73"/>
                    <a:pt x="210" y="74"/>
                    <a:pt x="215" y="74"/>
                  </a:cubicBezTo>
                  <a:cubicBezTo>
                    <a:pt x="220" y="74"/>
                    <a:pt x="228" y="73"/>
                    <a:pt x="234" y="66"/>
                  </a:cubicBezTo>
                  <a:cubicBezTo>
                    <a:pt x="240" y="60"/>
                    <a:pt x="241" y="51"/>
                    <a:pt x="241" y="46"/>
                  </a:cubicBezTo>
                  <a:moveTo>
                    <a:pt x="171" y="44"/>
                  </a:moveTo>
                  <a:cubicBezTo>
                    <a:pt x="171" y="47"/>
                    <a:pt x="171" y="53"/>
                    <a:pt x="168" y="57"/>
                  </a:cubicBezTo>
                  <a:cubicBezTo>
                    <a:pt x="166" y="61"/>
                    <a:pt x="162" y="63"/>
                    <a:pt x="157" y="63"/>
                  </a:cubicBezTo>
                  <a:cubicBezTo>
                    <a:pt x="152" y="63"/>
                    <a:pt x="149" y="61"/>
                    <a:pt x="147" y="58"/>
                  </a:cubicBezTo>
                  <a:cubicBezTo>
                    <a:pt x="144" y="55"/>
                    <a:pt x="144" y="50"/>
                    <a:pt x="144" y="45"/>
                  </a:cubicBezTo>
                  <a:cubicBezTo>
                    <a:pt x="144" y="41"/>
                    <a:pt x="144" y="36"/>
                    <a:pt x="147" y="33"/>
                  </a:cubicBezTo>
                  <a:cubicBezTo>
                    <a:pt x="150" y="28"/>
                    <a:pt x="154" y="27"/>
                    <a:pt x="158" y="27"/>
                  </a:cubicBezTo>
                  <a:cubicBezTo>
                    <a:pt x="171" y="27"/>
                    <a:pt x="171" y="42"/>
                    <a:pt x="171" y="44"/>
                  </a:cubicBezTo>
                  <a:moveTo>
                    <a:pt x="180" y="23"/>
                  </a:moveTo>
                  <a:cubicBezTo>
                    <a:pt x="180" y="22"/>
                    <a:pt x="179" y="20"/>
                    <a:pt x="176" y="20"/>
                  </a:cubicBezTo>
                  <a:cubicBezTo>
                    <a:pt x="173" y="20"/>
                    <a:pt x="172" y="21"/>
                    <a:pt x="172" y="21"/>
                  </a:cubicBezTo>
                  <a:cubicBezTo>
                    <a:pt x="172" y="22"/>
                    <a:pt x="172" y="23"/>
                    <a:pt x="172" y="26"/>
                  </a:cubicBezTo>
                  <a:cubicBezTo>
                    <a:pt x="170" y="24"/>
                    <a:pt x="169" y="22"/>
                    <a:pt x="165" y="21"/>
                  </a:cubicBezTo>
                  <a:cubicBezTo>
                    <a:pt x="163" y="20"/>
                    <a:pt x="161" y="19"/>
                    <a:pt x="157" y="19"/>
                  </a:cubicBezTo>
                  <a:cubicBezTo>
                    <a:pt x="146" y="19"/>
                    <a:pt x="138" y="25"/>
                    <a:pt x="135" y="35"/>
                  </a:cubicBezTo>
                  <a:cubicBezTo>
                    <a:pt x="134" y="39"/>
                    <a:pt x="134" y="42"/>
                    <a:pt x="134" y="46"/>
                  </a:cubicBezTo>
                  <a:cubicBezTo>
                    <a:pt x="134" y="59"/>
                    <a:pt x="140" y="71"/>
                    <a:pt x="156" y="71"/>
                  </a:cubicBezTo>
                  <a:cubicBezTo>
                    <a:pt x="165" y="71"/>
                    <a:pt x="169" y="67"/>
                    <a:pt x="171" y="64"/>
                  </a:cubicBezTo>
                  <a:cubicBezTo>
                    <a:pt x="171" y="69"/>
                    <a:pt x="171" y="69"/>
                    <a:pt x="171" y="69"/>
                  </a:cubicBezTo>
                  <a:cubicBezTo>
                    <a:pt x="171" y="76"/>
                    <a:pt x="170" y="83"/>
                    <a:pt x="158" y="83"/>
                  </a:cubicBezTo>
                  <a:cubicBezTo>
                    <a:pt x="156" y="83"/>
                    <a:pt x="151" y="83"/>
                    <a:pt x="149" y="81"/>
                  </a:cubicBezTo>
                  <a:cubicBezTo>
                    <a:pt x="148" y="80"/>
                    <a:pt x="147" y="79"/>
                    <a:pt x="147" y="77"/>
                  </a:cubicBezTo>
                  <a:cubicBezTo>
                    <a:pt x="146" y="75"/>
                    <a:pt x="145" y="73"/>
                    <a:pt x="142" y="73"/>
                  </a:cubicBezTo>
                  <a:cubicBezTo>
                    <a:pt x="139" y="73"/>
                    <a:pt x="137" y="75"/>
                    <a:pt x="137" y="78"/>
                  </a:cubicBezTo>
                  <a:cubicBezTo>
                    <a:pt x="137" y="80"/>
                    <a:pt x="139" y="85"/>
                    <a:pt x="143" y="87"/>
                  </a:cubicBezTo>
                  <a:cubicBezTo>
                    <a:pt x="146" y="90"/>
                    <a:pt x="152" y="91"/>
                    <a:pt x="158" y="91"/>
                  </a:cubicBezTo>
                  <a:cubicBezTo>
                    <a:pt x="165" y="91"/>
                    <a:pt x="171" y="90"/>
                    <a:pt x="174" y="86"/>
                  </a:cubicBezTo>
                  <a:cubicBezTo>
                    <a:pt x="178" y="82"/>
                    <a:pt x="180" y="77"/>
                    <a:pt x="180" y="66"/>
                  </a:cubicBezTo>
                  <a:lnTo>
                    <a:pt x="180" y="23"/>
                  </a:lnTo>
                  <a:close/>
                  <a:moveTo>
                    <a:pt x="113" y="6"/>
                  </a:moveTo>
                  <a:cubicBezTo>
                    <a:pt x="113" y="9"/>
                    <a:pt x="115" y="12"/>
                    <a:pt x="119" y="12"/>
                  </a:cubicBezTo>
                  <a:cubicBezTo>
                    <a:pt x="122" y="12"/>
                    <a:pt x="124" y="10"/>
                    <a:pt x="124" y="6"/>
                  </a:cubicBezTo>
                  <a:cubicBezTo>
                    <a:pt x="124" y="2"/>
                    <a:pt x="122" y="0"/>
                    <a:pt x="119" y="0"/>
                  </a:cubicBezTo>
                  <a:cubicBezTo>
                    <a:pt x="116" y="0"/>
                    <a:pt x="113" y="2"/>
                    <a:pt x="113" y="6"/>
                  </a:cubicBezTo>
                  <a:moveTo>
                    <a:pt x="123" y="24"/>
                  </a:moveTo>
                  <a:cubicBezTo>
                    <a:pt x="123" y="23"/>
                    <a:pt x="123" y="19"/>
                    <a:pt x="119" y="19"/>
                  </a:cubicBezTo>
                  <a:cubicBezTo>
                    <a:pt x="115" y="19"/>
                    <a:pt x="114" y="23"/>
                    <a:pt x="114" y="24"/>
                  </a:cubicBezTo>
                  <a:cubicBezTo>
                    <a:pt x="114" y="69"/>
                    <a:pt x="114" y="69"/>
                    <a:pt x="114" y="69"/>
                  </a:cubicBezTo>
                  <a:cubicBezTo>
                    <a:pt x="114" y="72"/>
                    <a:pt x="116" y="73"/>
                    <a:pt x="119" y="73"/>
                  </a:cubicBezTo>
                  <a:cubicBezTo>
                    <a:pt x="121" y="73"/>
                    <a:pt x="123" y="72"/>
                    <a:pt x="123" y="71"/>
                  </a:cubicBezTo>
                  <a:cubicBezTo>
                    <a:pt x="123" y="71"/>
                    <a:pt x="123" y="70"/>
                    <a:pt x="123" y="69"/>
                  </a:cubicBezTo>
                  <a:lnTo>
                    <a:pt x="123" y="24"/>
                  </a:lnTo>
                  <a:close/>
                  <a:moveTo>
                    <a:pt x="88" y="24"/>
                  </a:moveTo>
                  <a:cubicBezTo>
                    <a:pt x="88" y="22"/>
                    <a:pt x="88" y="19"/>
                    <a:pt x="84" y="19"/>
                  </a:cubicBezTo>
                  <a:cubicBezTo>
                    <a:pt x="80" y="19"/>
                    <a:pt x="79" y="22"/>
                    <a:pt x="79" y="24"/>
                  </a:cubicBezTo>
                  <a:cubicBezTo>
                    <a:pt x="79" y="69"/>
                    <a:pt x="79" y="69"/>
                    <a:pt x="79" y="69"/>
                  </a:cubicBezTo>
                  <a:cubicBezTo>
                    <a:pt x="79" y="71"/>
                    <a:pt x="80" y="73"/>
                    <a:pt x="84" y="73"/>
                  </a:cubicBezTo>
                  <a:cubicBezTo>
                    <a:pt x="88" y="73"/>
                    <a:pt x="88" y="71"/>
                    <a:pt x="88" y="69"/>
                  </a:cubicBezTo>
                  <a:cubicBezTo>
                    <a:pt x="88" y="49"/>
                    <a:pt x="88" y="49"/>
                    <a:pt x="88" y="49"/>
                  </a:cubicBezTo>
                  <a:cubicBezTo>
                    <a:pt x="88" y="43"/>
                    <a:pt x="88" y="36"/>
                    <a:pt x="95" y="31"/>
                  </a:cubicBezTo>
                  <a:cubicBezTo>
                    <a:pt x="98" y="29"/>
                    <a:pt x="101" y="29"/>
                    <a:pt x="103" y="28"/>
                  </a:cubicBezTo>
                  <a:cubicBezTo>
                    <a:pt x="105" y="28"/>
                    <a:pt x="107" y="28"/>
                    <a:pt x="107" y="24"/>
                  </a:cubicBezTo>
                  <a:cubicBezTo>
                    <a:pt x="107" y="19"/>
                    <a:pt x="103" y="19"/>
                    <a:pt x="102" y="19"/>
                  </a:cubicBezTo>
                  <a:cubicBezTo>
                    <a:pt x="96" y="19"/>
                    <a:pt x="90" y="23"/>
                    <a:pt x="88" y="29"/>
                  </a:cubicBezTo>
                  <a:lnTo>
                    <a:pt x="88" y="24"/>
                  </a:lnTo>
                  <a:close/>
                  <a:moveTo>
                    <a:pt x="58" y="36"/>
                  </a:moveTo>
                  <a:cubicBezTo>
                    <a:pt x="58" y="49"/>
                    <a:pt x="52" y="65"/>
                    <a:pt x="34" y="65"/>
                  </a:cubicBezTo>
                  <a:cubicBezTo>
                    <a:pt x="20" y="65"/>
                    <a:pt x="10" y="55"/>
                    <a:pt x="10" y="36"/>
                  </a:cubicBezTo>
                  <a:cubicBezTo>
                    <a:pt x="10" y="19"/>
                    <a:pt x="20" y="8"/>
                    <a:pt x="34" y="8"/>
                  </a:cubicBezTo>
                  <a:cubicBezTo>
                    <a:pt x="47" y="8"/>
                    <a:pt x="58" y="18"/>
                    <a:pt x="58" y="36"/>
                  </a:cubicBezTo>
                  <a:moveTo>
                    <a:pt x="34" y="0"/>
                  </a:moveTo>
                  <a:cubicBezTo>
                    <a:pt x="15" y="0"/>
                    <a:pt x="0" y="13"/>
                    <a:pt x="0" y="37"/>
                  </a:cubicBezTo>
                  <a:cubicBezTo>
                    <a:pt x="0" y="61"/>
                    <a:pt x="15" y="74"/>
                    <a:pt x="34" y="74"/>
                  </a:cubicBezTo>
                  <a:cubicBezTo>
                    <a:pt x="52" y="74"/>
                    <a:pt x="64" y="62"/>
                    <a:pt x="67" y="47"/>
                  </a:cubicBezTo>
                  <a:cubicBezTo>
                    <a:pt x="68" y="43"/>
                    <a:pt x="68" y="40"/>
                    <a:pt x="68" y="36"/>
                  </a:cubicBezTo>
                  <a:cubicBezTo>
                    <a:pt x="68" y="30"/>
                    <a:pt x="67" y="13"/>
                    <a:pt x="52" y="4"/>
                  </a:cubicBezTo>
                  <a:cubicBezTo>
                    <a:pt x="45" y="0"/>
                    <a:pt x="38" y="0"/>
                    <a:pt x="34" y="0"/>
                  </a:cubicBezTo>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6">
              <a:extLst>
                <a:ext uri="{FF2B5EF4-FFF2-40B4-BE49-F238E27FC236}">
                  <a16:creationId xmlns:a16="http://schemas.microsoft.com/office/drawing/2014/main" id="{8E2F5420-23EB-4F36-9BE5-3417CCB0F947}"/>
                </a:ext>
              </a:extLst>
            </p:cNvPr>
            <p:cNvSpPr>
              <a:spLocks noEditPoints="1"/>
            </p:cNvSpPr>
            <p:nvPr userDrawn="1"/>
          </p:nvSpPr>
          <p:spPr bwMode="auto">
            <a:xfrm>
              <a:off x="3941763" y="-757238"/>
              <a:ext cx="1276350"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9" name="White Frame">
            <a:extLst>
              <a:ext uri="{FF2B5EF4-FFF2-40B4-BE49-F238E27FC236}">
                <a16:creationId xmlns:a16="http://schemas.microsoft.com/office/drawing/2014/main" id="{F5F9CE52-EEAB-4B45-A389-D9FCA735433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Logo">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41503398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pic>
        <p:nvPicPr>
          <p:cNvPr id="9" name="White Frame">
            <a:extLst>
              <a:ext uri="{FF2B5EF4-FFF2-40B4-BE49-F238E27FC236}">
                <a16:creationId xmlns:a16="http://schemas.microsoft.com/office/drawing/2014/main" id="{7E840A7A-D3CD-4D56-AD53-7CDE700FE6D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grpSp>
        <p:nvGrpSpPr>
          <p:cNvPr id="17" name="LoFric Sense">
            <a:extLst>
              <a:ext uri="{FF2B5EF4-FFF2-40B4-BE49-F238E27FC236}">
                <a16:creationId xmlns:a16="http://schemas.microsoft.com/office/drawing/2014/main" id="{E1FC1425-0736-4208-AB0C-56C66B325D3D}"/>
              </a:ext>
            </a:extLst>
          </p:cNvPr>
          <p:cNvGrpSpPr/>
          <p:nvPr userDrawn="1"/>
        </p:nvGrpSpPr>
        <p:grpSpPr>
          <a:xfrm>
            <a:off x="9620252" y="6146006"/>
            <a:ext cx="2246312" cy="331788"/>
            <a:chOff x="4335631" y="-809425"/>
            <a:chExt cx="2246312" cy="331788"/>
          </a:xfrm>
        </p:grpSpPr>
        <p:sp>
          <p:nvSpPr>
            <p:cNvPr id="14" name="Freeform 5">
              <a:extLst>
                <a:ext uri="{FF2B5EF4-FFF2-40B4-BE49-F238E27FC236}">
                  <a16:creationId xmlns:a16="http://schemas.microsoft.com/office/drawing/2014/main" id="{9F951B65-DD54-4472-B291-6D7E477946FB}"/>
                </a:ext>
              </a:extLst>
            </p:cNvPr>
            <p:cNvSpPr>
              <a:spLocks noEditPoints="1"/>
            </p:cNvSpPr>
            <p:nvPr userDrawn="1"/>
          </p:nvSpPr>
          <p:spPr bwMode="auto">
            <a:xfrm>
              <a:off x="5631031" y="-722112"/>
              <a:ext cx="950912" cy="241300"/>
            </a:xfrm>
            <a:custGeom>
              <a:avLst/>
              <a:gdLst>
                <a:gd name="T0" fmla="*/ 283 w 299"/>
                <a:gd name="T1" fmla="*/ 4 h 74"/>
                <a:gd name="T2" fmla="*/ 276 w 299"/>
                <a:gd name="T3" fmla="*/ 6 h 74"/>
                <a:gd name="T4" fmla="*/ 279 w 299"/>
                <a:gd name="T5" fmla="*/ 6 h 74"/>
                <a:gd name="T6" fmla="*/ 292 w 299"/>
                <a:gd name="T7" fmla="*/ 15 h 74"/>
                <a:gd name="T8" fmla="*/ 285 w 299"/>
                <a:gd name="T9" fmla="*/ 18 h 74"/>
                <a:gd name="T10" fmla="*/ 287 w 299"/>
                <a:gd name="T11" fmla="*/ 6 h 74"/>
                <a:gd name="T12" fmla="*/ 293 w 299"/>
                <a:gd name="T13" fmla="*/ 18 h 74"/>
                <a:gd name="T14" fmla="*/ 296 w 299"/>
                <a:gd name="T15" fmla="*/ 9 h 74"/>
                <a:gd name="T16" fmla="*/ 299 w 299"/>
                <a:gd name="T17" fmla="*/ 4 h 74"/>
                <a:gd name="T18" fmla="*/ 249 w 299"/>
                <a:gd name="T19" fmla="*/ 27 h 74"/>
                <a:gd name="T20" fmla="*/ 268 w 299"/>
                <a:gd name="T21" fmla="*/ 49 h 74"/>
                <a:gd name="T22" fmla="*/ 256 w 299"/>
                <a:gd name="T23" fmla="*/ 20 h 74"/>
                <a:gd name="T24" fmla="*/ 231 w 299"/>
                <a:gd name="T25" fmla="*/ 67 h 74"/>
                <a:gd name="T26" fmla="*/ 272 w 299"/>
                <a:gd name="T27" fmla="*/ 61 h 74"/>
                <a:gd name="T28" fmla="*/ 262 w 299"/>
                <a:gd name="T29" fmla="*/ 59 h 74"/>
                <a:gd name="T30" fmla="*/ 234 w 299"/>
                <a:gd name="T31" fmla="*/ 49 h 74"/>
                <a:gd name="T32" fmla="*/ 187 w 299"/>
                <a:gd name="T33" fmla="*/ 33 h 74"/>
                <a:gd name="T34" fmla="*/ 207 w 299"/>
                <a:gd name="T35" fmla="*/ 33 h 74"/>
                <a:gd name="T36" fmla="*/ 196 w 299"/>
                <a:gd name="T37" fmla="*/ 19 h 74"/>
                <a:gd name="T38" fmla="*/ 197 w 299"/>
                <a:gd name="T39" fmla="*/ 50 h 74"/>
                <a:gd name="T40" fmla="*/ 186 w 299"/>
                <a:gd name="T41" fmla="*/ 62 h 74"/>
                <a:gd name="T42" fmla="*/ 175 w 299"/>
                <a:gd name="T43" fmla="*/ 58 h 74"/>
                <a:gd name="T44" fmla="*/ 210 w 299"/>
                <a:gd name="T45" fmla="*/ 70 h 74"/>
                <a:gd name="T46" fmla="*/ 195 w 299"/>
                <a:gd name="T47" fmla="*/ 40 h 74"/>
                <a:gd name="T48" fmla="*/ 127 w 299"/>
                <a:gd name="T49" fmla="*/ 73 h 74"/>
                <a:gd name="T50" fmla="*/ 132 w 299"/>
                <a:gd name="T51" fmla="*/ 39 h 74"/>
                <a:gd name="T52" fmla="*/ 156 w 299"/>
                <a:gd name="T53" fmla="*/ 45 h 74"/>
                <a:gd name="T54" fmla="*/ 161 w 299"/>
                <a:gd name="T55" fmla="*/ 73 h 74"/>
                <a:gd name="T56" fmla="*/ 162 w 299"/>
                <a:gd name="T57" fmla="*/ 25 h 74"/>
                <a:gd name="T58" fmla="*/ 129 w 299"/>
                <a:gd name="T59" fmla="*/ 20 h 74"/>
                <a:gd name="T60" fmla="*/ 123 w 299"/>
                <a:gd name="T61" fmla="*/ 69 h 74"/>
                <a:gd name="T62" fmla="*/ 89 w 299"/>
                <a:gd name="T63" fmla="*/ 27 h 74"/>
                <a:gd name="T64" fmla="*/ 108 w 299"/>
                <a:gd name="T65" fmla="*/ 49 h 74"/>
                <a:gd name="T66" fmla="*/ 95 w 299"/>
                <a:gd name="T67" fmla="*/ 20 h 74"/>
                <a:gd name="T68" fmla="*/ 70 w 299"/>
                <a:gd name="T69" fmla="*/ 67 h 74"/>
                <a:gd name="T70" fmla="*/ 111 w 299"/>
                <a:gd name="T71" fmla="*/ 61 h 74"/>
                <a:gd name="T72" fmla="*/ 102 w 299"/>
                <a:gd name="T73" fmla="*/ 59 h 74"/>
                <a:gd name="T74" fmla="*/ 73 w 299"/>
                <a:gd name="T75" fmla="*/ 49 h 74"/>
                <a:gd name="T76" fmla="*/ 16 w 299"/>
                <a:gd name="T77" fmla="*/ 25 h 74"/>
                <a:gd name="T78" fmla="*/ 27 w 299"/>
                <a:gd name="T79" fmla="*/ 8 h 74"/>
                <a:gd name="T80" fmla="*/ 48 w 299"/>
                <a:gd name="T81" fmla="*/ 22 h 74"/>
                <a:gd name="T82" fmla="*/ 28 w 299"/>
                <a:gd name="T83" fmla="*/ 0 h 74"/>
                <a:gd name="T84" fmla="*/ 20 w 299"/>
                <a:gd name="T85" fmla="*/ 38 h 74"/>
                <a:gd name="T86" fmla="*/ 45 w 299"/>
                <a:gd name="T87" fmla="*/ 54 h 74"/>
                <a:gd name="T88" fmla="*/ 16 w 299"/>
                <a:gd name="T89" fmla="*/ 62 h 74"/>
                <a:gd name="T90" fmla="*/ 0 w 299"/>
                <a:gd name="T91" fmla="*/ 54 h 74"/>
                <a:gd name="T92" fmla="*/ 54 w 299"/>
                <a:gd name="T93" fmla="*/ 5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99" h="74">
                  <a:moveTo>
                    <a:pt x="279" y="6"/>
                  </a:moveTo>
                  <a:cubicBezTo>
                    <a:pt x="283" y="6"/>
                    <a:pt x="283" y="6"/>
                    <a:pt x="283" y="6"/>
                  </a:cubicBezTo>
                  <a:cubicBezTo>
                    <a:pt x="283" y="4"/>
                    <a:pt x="283" y="4"/>
                    <a:pt x="283" y="4"/>
                  </a:cubicBezTo>
                  <a:cubicBezTo>
                    <a:pt x="272" y="4"/>
                    <a:pt x="272" y="4"/>
                    <a:pt x="272" y="4"/>
                  </a:cubicBezTo>
                  <a:cubicBezTo>
                    <a:pt x="272" y="6"/>
                    <a:pt x="272" y="6"/>
                    <a:pt x="272" y="6"/>
                  </a:cubicBezTo>
                  <a:cubicBezTo>
                    <a:pt x="276" y="6"/>
                    <a:pt x="276" y="6"/>
                    <a:pt x="276" y="6"/>
                  </a:cubicBezTo>
                  <a:cubicBezTo>
                    <a:pt x="276" y="18"/>
                    <a:pt x="276" y="18"/>
                    <a:pt x="276" y="18"/>
                  </a:cubicBezTo>
                  <a:cubicBezTo>
                    <a:pt x="279" y="18"/>
                    <a:pt x="279" y="18"/>
                    <a:pt x="279" y="18"/>
                  </a:cubicBezTo>
                  <a:lnTo>
                    <a:pt x="279" y="6"/>
                  </a:lnTo>
                  <a:close/>
                  <a:moveTo>
                    <a:pt x="299" y="4"/>
                  </a:moveTo>
                  <a:cubicBezTo>
                    <a:pt x="295" y="4"/>
                    <a:pt x="295" y="4"/>
                    <a:pt x="295" y="4"/>
                  </a:cubicBezTo>
                  <a:cubicBezTo>
                    <a:pt x="292" y="15"/>
                    <a:pt x="292" y="15"/>
                    <a:pt x="292" y="15"/>
                  </a:cubicBezTo>
                  <a:cubicBezTo>
                    <a:pt x="288" y="4"/>
                    <a:pt x="288" y="4"/>
                    <a:pt x="288" y="4"/>
                  </a:cubicBezTo>
                  <a:cubicBezTo>
                    <a:pt x="285" y="4"/>
                    <a:pt x="285" y="4"/>
                    <a:pt x="285" y="4"/>
                  </a:cubicBezTo>
                  <a:cubicBezTo>
                    <a:pt x="285" y="18"/>
                    <a:pt x="285" y="18"/>
                    <a:pt x="285" y="18"/>
                  </a:cubicBezTo>
                  <a:cubicBezTo>
                    <a:pt x="287" y="18"/>
                    <a:pt x="287" y="18"/>
                    <a:pt x="287" y="18"/>
                  </a:cubicBezTo>
                  <a:cubicBezTo>
                    <a:pt x="287" y="9"/>
                    <a:pt x="287" y="9"/>
                    <a:pt x="287" y="9"/>
                  </a:cubicBezTo>
                  <a:cubicBezTo>
                    <a:pt x="287" y="9"/>
                    <a:pt x="287" y="7"/>
                    <a:pt x="287" y="6"/>
                  </a:cubicBezTo>
                  <a:cubicBezTo>
                    <a:pt x="287" y="8"/>
                    <a:pt x="287" y="8"/>
                    <a:pt x="288" y="9"/>
                  </a:cubicBezTo>
                  <a:cubicBezTo>
                    <a:pt x="291" y="18"/>
                    <a:pt x="291" y="18"/>
                    <a:pt x="291" y="18"/>
                  </a:cubicBezTo>
                  <a:cubicBezTo>
                    <a:pt x="293" y="18"/>
                    <a:pt x="293" y="18"/>
                    <a:pt x="293" y="18"/>
                  </a:cubicBezTo>
                  <a:cubicBezTo>
                    <a:pt x="296" y="9"/>
                    <a:pt x="296" y="9"/>
                    <a:pt x="296" y="9"/>
                  </a:cubicBezTo>
                  <a:cubicBezTo>
                    <a:pt x="296" y="7"/>
                    <a:pt x="296" y="7"/>
                    <a:pt x="297" y="6"/>
                  </a:cubicBezTo>
                  <a:cubicBezTo>
                    <a:pt x="296" y="7"/>
                    <a:pt x="296" y="8"/>
                    <a:pt x="296" y="9"/>
                  </a:cubicBezTo>
                  <a:cubicBezTo>
                    <a:pt x="296" y="18"/>
                    <a:pt x="296" y="18"/>
                    <a:pt x="296" y="18"/>
                  </a:cubicBezTo>
                  <a:cubicBezTo>
                    <a:pt x="299" y="18"/>
                    <a:pt x="299" y="18"/>
                    <a:pt x="299" y="18"/>
                  </a:cubicBezTo>
                  <a:lnTo>
                    <a:pt x="299" y="4"/>
                  </a:lnTo>
                  <a:close/>
                  <a:moveTo>
                    <a:pt x="234" y="41"/>
                  </a:moveTo>
                  <a:cubicBezTo>
                    <a:pt x="234" y="39"/>
                    <a:pt x="235" y="34"/>
                    <a:pt x="239" y="31"/>
                  </a:cubicBezTo>
                  <a:cubicBezTo>
                    <a:pt x="243" y="27"/>
                    <a:pt x="247" y="27"/>
                    <a:pt x="249" y="27"/>
                  </a:cubicBezTo>
                  <a:cubicBezTo>
                    <a:pt x="259" y="27"/>
                    <a:pt x="263" y="35"/>
                    <a:pt x="263" y="41"/>
                  </a:cubicBezTo>
                  <a:lnTo>
                    <a:pt x="234" y="41"/>
                  </a:lnTo>
                  <a:close/>
                  <a:moveTo>
                    <a:pt x="268" y="49"/>
                  </a:moveTo>
                  <a:cubicBezTo>
                    <a:pt x="269" y="49"/>
                    <a:pt x="273" y="49"/>
                    <a:pt x="273" y="44"/>
                  </a:cubicBezTo>
                  <a:cubicBezTo>
                    <a:pt x="273" y="39"/>
                    <a:pt x="271" y="32"/>
                    <a:pt x="267" y="27"/>
                  </a:cubicBezTo>
                  <a:cubicBezTo>
                    <a:pt x="264" y="23"/>
                    <a:pt x="260" y="21"/>
                    <a:pt x="256" y="20"/>
                  </a:cubicBezTo>
                  <a:cubicBezTo>
                    <a:pt x="254" y="19"/>
                    <a:pt x="251" y="19"/>
                    <a:pt x="249" y="19"/>
                  </a:cubicBezTo>
                  <a:cubicBezTo>
                    <a:pt x="231" y="19"/>
                    <a:pt x="224" y="34"/>
                    <a:pt x="224" y="47"/>
                  </a:cubicBezTo>
                  <a:cubicBezTo>
                    <a:pt x="224" y="54"/>
                    <a:pt x="226" y="62"/>
                    <a:pt x="231" y="67"/>
                  </a:cubicBezTo>
                  <a:cubicBezTo>
                    <a:pt x="236" y="73"/>
                    <a:pt x="243" y="74"/>
                    <a:pt x="249" y="74"/>
                  </a:cubicBezTo>
                  <a:cubicBezTo>
                    <a:pt x="252" y="74"/>
                    <a:pt x="261" y="74"/>
                    <a:pt x="268" y="66"/>
                  </a:cubicBezTo>
                  <a:cubicBezTo>
                    <a:pt x="270" y="65"/>
                    <a:pt x="271" y="62"/>
                    <a:pt x="272" y="61"/>
                  </a:cubicBezTo>
                  <a:cubicBezTo>
                    <a:pt x="272" y="60"/>
                    <a:pt x="272" y="60"/>
                    <a:pt x="272" y="60"/>
                  </a:cubicBezTo>
                  <a:cubicBezTo>
                    <a:pt x="272" y="57"/>
                    <a:pt x="269" y="55"/>
                    <a:pt x="267" y="55"/>
                  </a:cubicBezTo>
                  <a:cubicBezTo>
                    <a:pt x="264" y="55"/>
                    <a:pt x="264" y="56"/>
                    <a:pt x="262" y="59"/>
                  </a:cubicBezTo>
                  <a:cubicBezTo>
                    <a:pt x="260" y="62"/>
                    <a:pt x="257" y="66"/>
                    <a:pt x="249" y="66"/>
                  </a:cubicBezTo>
                  <a:cubicBezTo>
                    <a:pt x="245" y="66"/>
                    <a:pt x="241" y="65"/>
                    <a:pt x="238" y="61"/>
                  </a:cubicBezTo>
                  <a:cubicBezTo>
                    <a:pt x="235" y="58"/>
                    <a:pt x="234" y="54"/>
                    <a:pt x="234" y="49"/>
                  </a:cubicBezTo>
                  <a:lnTo>
                    <a:pt x="268" y="49"/>
                  </a:lnTo>
                  <a:close/>
                  <a:moveTo>
                    <a:pt x="195" y="40"/>
                  </a:moveTo>
                  <a:cubicBezTo>
                    <a:pt x="191" y="39"/>
                    <a:pt x="187" y="38"/>
                    <a:pt x="187" y="33"/>
                  </a:cubicBezTo>
                  <a:cubicBezTo>
                    <a:pt x="187" y="31"/>
                    <a:pt x="188" y="29"/>
                    <a:pt x="190" y="28"/>
                  </a:cubicBezTo>
                  <a:cubicBezTo>
                    <a:pt x="191" y="26"/>
                    <a:pt x="194" y="26"/>
                    <a:pt x="195" y="26"/>
                  </a:cubicBezTo>
                  <a:cubicBezTo>
                    <a:pt x="204" y="26"/>
                    <a:pt x="206" y="31"/>
                    <a:pt x="207" y="33"/>
                  </a:cubicBezTo>
                  <a:cubicBezTo>
                    <a:pt x="209" y="36"/>
                    <a:pt x="209" y="37"/>
                    <a:pt x="212" y="37"/>
                  </a:cubicBezTo>
                  <a:cubicBezTo>
                    <a:pt x="213" y="37"/>
                    <a:pt x="216" y="36"/>
                    <a:pt x="216" y="33"/>
                  </a:cubicBezTo>
                  <a:cubicBezTo>
                    <a:pt x="216" y="31"/>
                    <a:pt x="213" y="19"/>
                    <a:pt x="196" y="19"/>
                  </a:cubicBezTo>
                  <a:cubicBezTo>
                    <a:pt x="178" y="19"/>
                    <a:pt x="177" y="32"/>
                    <a:pt x="177" y="34"/>
                  </a:cubicBezTo>
                  <a:cubicBezTo>
                    <a:pt x="177" y="44"/>
                    <a:pt x="186" y="47"/>
                    <a:pt x="192" y="49"/>
                  </a:cubicBezTo>
                  <a:cubicBezTo>
                    <a:pt x="197" y="50"/>
                    <a:pt x="197" y="50"/>
                    <a:pt x="197" y="50"/>
                  </a:cubicBezTo>
                  <a:cubicBezTo>
                    <a:pt x="203" y="52"/>
                    <a:pt x="207" y="53"/>
                    <a:pt x="207" y="59"/>
                  </a:cubicBezTo>
                  <a:cubicBezTo>
                    <a:pt x="207" y="63"/>
                    <a:pt x="203" y="67"/>
                    <a:pt x="197" y="67"/>
                  </a:cubicBezTo>
                  <a:cubicBezTo>
                    <a:pt x="193" y="67"/>
                    <a:pt x="188" y="65"/>
                    <a:pt x="186" y="62"/>
                  </a:cubicBezTo>
                  <a:cubicBezTo>
                    <a:pt x="185" y="60"/>
                    <a:pt x="185" y="60"/>
                    <a:pt x="184" y="56"/>
                  </a:cubicBezTo>
                  <a:cubicBezTo>
                    <a:pt x="183" y="55"/>
                    <a:pt x="183" y="54"/>
                    <a:pt x="180" y="54"/>
                  </a:cubicBezTo>
                  <a:cubicBezTo>
                    <a:pt x="179" y="54"/>
                    <a:pt x="175" y="55"/>
                    <a:pt x="175" y="58"/>
                  </a:cubicBezTo>
                  <a:cubicBezTo>
                    <a:pt x="175" y="60"/>
                    <a:pt x="176" y="65"/>
                    <a:pt x="181" y="69"/>
                  </a:cubicBezTo>
                  <a:cubicBezTo>
                    <a:pt x="186" y="74"/>
                    <a:pt x="193" y="74"/>
                    <a:pt x="196" y="74"/>
                  </a:cubicBezTo>
                  <a:cubicBezTo>
                    <a:pt x="201" y="74"/>
                    <a:pt x="206" y="73"/>
                    <a:pt x="210" y="70"/>
                  </a:cubicBezTo>
                  <a:cubicBezTo>
                    <a:pt x="213" y="68"/>
                    <a:pt x="217" y="64"/>
                    <a:pt x="217" y="58"/>
                  </a:cubicBezTo>
                  <a:cubicBezTo>
                    <a:pt x="217" y="47"/>
                    <a:pt x="207" y="44"/>
                    <a:pt x="201" y="42"/>
                  </a:cubicBezTo>
                  <a:lnTo>
                    <a:pt x="195" y="40"/>
                  </a:lnTo>
                  <a:close/>
                  <a:moveTo>
                    <a:pt x="123" y="69"/>
                  </a:moveTo>
                  <a:cubicBezTo>
                    <a:pt x="123" y="70"/>
                    <a:pt x="123" y="72"/>
                    <a:pt x="125" y="73"/>
                  </a:cubicBezTo>
                  <a:cubicBezTo>
                    <a:pt x="126" y="73"/>
                    <a:pt x="126" y="73"/>
                    <a:pt x="127" y="73"/>
                  </a:cubicBezTo>
                  <a:cubicBezTo>
                    <a:pt x="131" y="73"/>
                    <a:pt x="132" y="70"/>
                    <a:pt x="132" y="69"/>
                  </a:cubicBezTo>
                  <a:cubicBezTo>
                    <a:pt x="132" y="47"/>
                    <a:pt x="132" y="47"/>
                    <a:pt x="132" y="47"/>
                  </a:cubicBezTo>
                  <a:cubicBezTo>
                    <a:pt x="132" y="44"/>
                    <a:pt x="132" y="41"/>
                    <a:pt x="132" y="39"/>
                  </a:cubicBezTo>
                  <a:cubicBezTo>
                    <a:pt x="133" y="34"/>
                    <a:pt x="137" y="27"/>
                    <a:pt x="146" y="27"/>
                  </a:cubicBezTo>
                  <a:cubicBezTo>
                    <a:pt x="156" y="27"/>
                    <a:pt x="156" y="35"/>
                    <a:pt x="156" y="37"/>
                  </a:cubicBezTo>
                  <a:cubicBezTo>
                    <a:pt x="156" y="38"/>
                    <a:pt x="156" y="39"/>
                    <a:pt x="156" y="45"/>
                  </a:cubicBezTo>
                  <a:cubicBezTo>
                    <a:pt x="156" y="69"/>
                    <a:pt x="156" y="69"/>
                    <a:pt x="156" y="69"/>
                  </a:cubicBezTo>
                  <a:cubicBezTo>
                    <a:pt x="156" y="70"/>
                    <a:pt x="157" y="72"/>
                    <a:pt x="159" y="73"/>
                  </a:cubicBezTo>
                  <a:cubicBezTo>
                    <a:pt x="159" y="73"/>
                    <a:pt x="160" y="73"/>
                    <a:pt x="161" y="73"/>
                  </a:cubicBezTo>
                  <a:cubicBezTo>
                    <a:pt x="165" y="73"/>
                    <a:pt x="166" y="70"/>
                    <a:pt x="166" y="69"/>
                  </a:cubicBezTo>
                  <a:cubicBezTo>
                    <a:pt x="166" y="40"/>
                    <a:pt x="166" y="40"/>
                    <a:pt x="166" y="40"/>
                  </a:cubicBezTo>
                  <a:cubicBezTo>
                    <a:pt x="166" y="35"/>
                    <a:pt x="166" y="29"/>
                    <a:pt x="162" y="25"/>
                  </a:cubicBezTo>
                  <a:cubicBezTo>
                    <a:pt x="159" y="21"/>
                    <a:pt x="154" y="19"/>
                    <a:pt x="148" y="19"/>
                  </a:cubicBezTo>
                  <a:cubicBezTo>
                    <a:pt x="141" y="19"/>
                    <a:pt x="136" y="21"/>
                    <a:pt x="132" y="27"/>
                  </a:cubicBezTo>
                  <a:cubicBezTo>
                    <a:pt x="132" y="23"/>
                    <a:pt x="132" y="21"/>
                    <a:pt x="129" y="20"/>
                  </a:cubicBezTo>
                  <a:cubicBezTo>
                    <a:pt x="128" y="19"/>
                    <a:pt x="126" y="19"/>
                    <a:pt x="125" y="20"/>
                  </a:cubicBezTo>
                  <a:cubicBezTo>
                    <a:pt x="123" y="21"/>
                    <a:pt x="123" y="22"/>
                    <a:pt x="123" y="24"/>
                  </a:cubicBezTo>
                  <a:lnTo>
                    <a:pt x="123" y="69"/>
                  </a:lnTo>
                  <a:close/>
                  <a:moveTo>
                    <a:pt x="73" y="41"/>
                  </a:moveTo>
                  <a:cubicBezTo>
                    <a:pt x="74" y="39"/>
                    <a:pt x="75" y="34"/>
                    <a:pt x="79" y="31"/>
                  </a:cubicBezTo>
                  <a:cubicBezTo>
                    <a:pt x="82" y="27"/>
                    <a:pt x="87" y="27"/>
                    <a:pt x="89" y="27"/>
                  </a:cubicBezTo>
                  <a:cubicBezTo>
                    <a:pt x="98" y="27"/>
                    <a:pt x="102" y="35"/>
                    <a:pt x="103" y="41"/>
                  </a:cubicBezTo>
                  <a:lnTo>
                    <a:pt x="73" y="41"/>
                  </a:lnTo>
                  <a:close/>
                  <a:moveTo>
                    <a:pt x="108" y="49"/>
                  </a:moveTo>
                  <a:cubicBezTo>
                    <a:pt x="109" y="49"/>
                    <a:pt x="112" y="49"/>
                    <a:pt x="112" y="44"/>
                  </a:cubicBezTo>
                  <a:cubicBezTo>
                    <a:pt x="112" y="39"/>
                    <a:pt x="110" y="32"/>
                    <a:pt x="107" y="27"/>
                  </a:cubicBezTo>
                  <a:cubicBezTo>
                    <a:pt x="104" y="23"/>
                    <a:pt x="100" y="21"/>
                    <a:pt x="95" y="20"/>
                  </a:cubicBezTo>
                  <a:cubicBezTo>
                    <a:pt x="93" y="19"/>
                    <a:pt x="91" y="19"/>
                    <a:pt x="89" y="19"/>
                  </a:cubicBezTo>
                  <a:cubicBezTo>
                    <a:pt x="71" y="19"/>
                    <a:pt x="64" y="34"/>
                    <a:pt x="64" y="47"/>
                  </a:cubicBezTo>
                  <a:cubicBezTo>
                    <a:pt x="64" y="54"/>
                    <a:pt x="66" y="62"/>
                    <a:pt x="70" y="67"/>
                  </a:cubicBezTo>
                  <a:cubicBezTo>
                    <a:pt x="76" y="73"/>
                    <a:pt x="82" y="74"/>
                    <a:pt x="89" y="74"/>
                  </a:cubicBezTo>
                  <a:cubicBezTo>
                    <a:pt x="92" y="74"/>
                    <a:pt x="101" y="74"/>
                    <a:pt x="108" y="66"/>
                  </a:cubicBezTo>
                  <a:cubicBezTo>
                    <a:pt x="109" y="65"/>
                    <a:pt x="111" y="62"/>
                    <a:pt x="111" y="61"/>
                  </a:cubicBezTo>
                  <a:cubicBezTo>
                    <a:pt x="111" y="60"/>
                    <a:pt x="111" y="60"/>
                    <a:pt x="111" y="60"/>
                  </a:cubicBezTo>
                  <a:cubicBezTo>
                    <a:pt x="111" y="57"/>
                    <a:pt x="108" y="55"/>
                    <a:pt x="106" y="55"/>
                  </a:cubicBezTo>
                  <a:cubicBezTo>
                    <a:pt x="104" y="55"/>
                    <a:pt x="103" y="56"/>
                    <a:pt x="102" y="59"/>
                  </a:cubicBezTo>
                  <a:cubicBezTo>
                    <a:pt x="100" y="62"/>
                    <a:pt x="97" y="66"/>
                    <a:pt x="89" y="66"/>
                  </a:cubicBezTo>
                  <a:cubicBezTo>
                    <a:pt x="85" y="66"/>
                    <a:pt x="81" y="65"/>
                    <a:pt x="77" y="61"/>
                  </a:cubicBezTo>
                  <a:cubicBezTo>
                    <a:pt x="74" y="58"/>
                    <a:pt x="73" y="54"/>
                    <a:pt x="73" y="49"/>
                  </a:cubicBezTo>
                  <a:lnTo>
                    <a:pt x="108" y="49"/>
                  </a:lnTo>
                  <a:close/>
                  <a:moveTo>
                    <a:pt x="25" y="29"/>
                  </a:moveTo>
                  <a:cubicBezTo>
                    <a:pt x="22" y="28"/>
                    <a:pt x="18" y="27"/>
                    <a:pt x="16" y="25"/>
                  </a:cubicBezTo>
                  <a:cubicBezTo>
                    <a:pt x="15" y="25"/>
                    <a:pt x="13" y="23"/>
                    <a:pt x="13" y="19"/>
                  </a:cubicBezTo>
                  <a:cubicBezTo>
                    <a:pt x="13" y="15"/>
                    <a:pt x="15" y="12"/>
                    <a:pt x="17" y="10"/>
                  </a:cubicBezTo>
                  <a:cubicBezTo>
                    <a:pt x="20" y="9"/>
                    <a:pt x="23" y="8"/>
                    <a:pt x="27" y="8"/>
                  </a:cubicBezTo>
                  <a:cubicBezTo>
                    <a:pt x="39" y="8"/>
                    <a:pt x="42" y="14"/>
                    <a:pt x="43" y="17"/>
                  </a:cubicBezTo>
                  <a:cubicBezTo>
                    <a:pt x="43" y="18"/>
                    <a:pt x="44" y="20"/>
                    <a:pt x="45" y="20"/>
                  </a:cubicBezTo>
                  <a:cubicBezTo>
                    <a:pt x="46" y="22"/>
                    <a:pt x="47" y="22"/>
                    <a:pt x="48" y="22"/>
                  </a:cubicBezTo>
                  <a:cubicBezTo>
                    <a:pt x="51" y="22"/>
                    <a:pt x="53" y="20"/>
                    <a:pt x="53" y="17"/>
                  </a:cubicBezTo>
                  <a:cubicBezTo>
                    <a:pt x="53" y="15"/>
                    <a:pt x="50" y="9"/>
                    <a:pt x="46" y="5"/>
                  </a:cubicBezTo>
                  <a:cubicBezTo>
                    <a:pt x="40" y="0"/>
                    <a:pt x="32" y="0"/>
                    <a:pt x="28" y="0"/>
                  </a:cubicBezTo>
                  <a:cubicBezTo>
                    <a:pt x="11" y="0"/>
                    <a:pt x="3" y="8"/>
                    <a:pt x="3" y="20"/>
                  </a:cubicBezTo>
                  <a:cubicBezTo>
                    <a:pt x="3" y="31"/>
                    <a:pt x="10" y="34"/>
                    <a:pt x="12" y="35"/>
                  </a:cubicBezTo>
                  <a:cubicBezTo>
                    <a:pt x="14" y="36"/>
                    <a:pt x="18" y="37"/>
                    <a:pt x="20" y="38"/>
                  </a:cubicBezTo>
                  <a:cubicBezTo>
                    <a:pt x="28" y="40"/>
                    <a:pt x="28" y="40"/>
                    <a:pt x="28" y="40"/>
                  </a:cubicBezTo>
                  <a:cubicBezTo>
                    <a:pt x="33" y="42"/>
                    <a:pt x="38" y="43"/>
                    <a:pt x="41" y="46"/>
                  </a:cubicBezTo>
                  <a:cubicBezTo>
                    <a:pt x="42" y="47"/>
                    <a:pt x="45" y="50"/>
                    <a:pt x="45" y="54"/>
                  </a:cubicBezTo>
                  <a:cubicBezTo>
                    <a:pt x="45" y="57"/>
                    <a:pt x="43" y="60"/>
                    <a:pt x="40" y="62"/>
                  </a:cubicBezTo>
                  <a:cubicBezTo>
                    <a:pt x="36" y="65"/>
                    <a:pt x="31" y="65"/>
                    <a:pt x="29" y="65"/>
                  </a:cubicBezTo>
                  <a:cubicBezTo>
                    <a:pt x="26" y="65"/>
                    <a:pt x="20" y="65"/>
                    <a:pt x="16" y="62"/>
                  </a:cubicBezTo>
                  <a:cubicBezTo>
                    <a:pt x="12" y="59"/>
                    <a:pt x="11" y="55"/>
                    <a:pt x="10" y="52"/>
                  </a:cubicBezTo>
                  <a:cubicBezTo>
                    <a:pt x="10" y="50"/>
                    <a:pt x="9" y="49"/>
                    <a:pt x="6" y="49"/>
                  </a:cubicBezTo>
                  <a:cubicBezTo>
                    <a:pt x="4" y="49"/>
                    <a:pt x="0" y="50"/>
                    <a:pt x="0" y="54"/>
                  </a:cubicBezTo>
                  <a:cubicBezTo>
                    <a:pt x="0" y="55"/>
                    <a:pt x="2" y="63"/>
                    <a:pt x="8" y="68"/>
                  </a:cubicBezTo>
                  <a:cubicBezTo>
                    <a:pt x="13" y="72"/>
                    <a:pt x="21" y="74"/>
                    <a:pt x="28" y="74"/>
                  </a:cubicBezTo>
                  <a:cubicBezTo>
                    <a:pt x="40" y="74"/>
                    <a:pt x="54" y="69"/>
                    <a:pt x="54" y="53"/>
                  </a:cubicBezTo>
                  <a:cubicBezTo>
                    <a:pt x="54" y="37"/>
                    <a:pt x="42" y="34"/>
                    <a:pt x="34" y="32"/>
                  </a:cubicBezTo>
                  <a:lnTo>
                    <a:pt x="25" y="29"/>
                  </a:ln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6">
              <a:extLst>
                <a:ext uri="{FF2B5EF4-FFF2-40B4-BE49-F238E27FC236}">
                  <a16:creationId xmlns:a16="http://schemas.microsoft.com/office/drawing/2014/main" id="{A54BBDF3-25F0-476F-BAF0-1FAA2903CFE3}"/>
                </a:ext>
              </a:extLst>
            </p:cNvPr>
            <p:cNvSpPr>
              <a:spLocks noEditPoints="1"/>
            </p:cNvSpPr>
            <p:nvPr userDrawn="1"/>
          </p:nvSpPr>
          <p:spPr bwMode="auto">
            <a:xfrm>
              <a:off x="4335631" y="-809425"/>
              <a:ext cx="1276350"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11488138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pic>
        <p:nvPicPr>
          <p:cNvPr id="9" name="White Frame">
            <a:extLst>
              <a:ext uri="{FF2B5EF4-FFF2-40B4-BE49-F238E27FC236}">
                <a16:creationId xmlns:a16="http://schemas.microsoft.com/office/drawing/2014/main" id="{7E840A7A-D3CD-4D56-AD53-7CDE700FE6D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6" name="Group 4">
            <a:extLst>
              <a:ext uri="{FF2B5EF4-FFF2-40B4-BE49-F238E27FC236}">
                <a16:creationId xmlns:a16="http://schemas.microsoft.com/office/drawing/2014/main" id="{FE9882A9-B06A-4F63-BB9D-527537944B49}"/>
              </a:ext>
            </a:extLst>
          </p:cNvPr>
          <p:cNvGrpSpPr>
            <a:grpSpLocks noChangeAspect="1"/>
          </p:cNvGrpSpPr>
          <p:nvPr userDrawn="1"/>
        </p:nvGrpSpPr>
        <p:grpSpPr bwMode="auto">
          <a:xfrm>
            <a:off x="9975811" y="6146006"/>
            <a:ext cx="1890753" cy="336424"/>
            <a:chOff x="3477" y="2095"/>
            <a:chExt cx="725" cy="129"/>
          </a:xfrm>
        </p:grpSpPr>
        <p:sp>
          <p:nvSpPr>
            <p:cNvPr id="7" name="AutoShape 3">
              <a:extLst>
                <a:ext uri="{FF2B5EF4-FFF2-40B4-BE49-F238E27FC236}">
                  <a16:creationId xmlns:a16="http://schemas.microsoft.com/office/drawing/2014/main" id="{38DA5D97-5891-4D80-972E-38C7F4B21FD1}"/>
                </a:ext>
              </a:extLst>
            </p:cNvPr>
            <p:cNvSpPr>
              <a:spLocks noChangeAspect="1" noChangeArrowheads="1" noTextEdit="1"/>
            </p:cNvSpPr>
            <p:nvPr userDrawn="1"/>
          </p:nvSpPr>
          <p:spPr bwMode="auto">
            <a:xfrm>
              <a:off x="3479" y="2096"/>
              <a:ext cx="722"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5">
              <a:extLst>
                <a:ext uri="{FF2B5EF4-FFF2-40B4-BE49-F238E27FC236}">
                  <a16:creationId xmlns:a16="http://schemas.microsoft.com/office/drawing/2014/main" id="{0AEE7640-E1CB-4DB7-95A2-A8B106364755}"/>
                </a:ext>
              </a:extLst>
            </p:cNvPr>
            <p:cNvSpPr>
              <a:spLocks/>
            </p:cNvSpPr>
            <p:nvPr userDrawn="1"/>
          </p:nvSpPr>
          <p:spPr bwMode="auto">
            <a:xfrm>
              <a:off x="3976" y="2129"/>
              <a:ext cx="63" cy="91"/>
            </a:xfrm>
            <a:custGeom>
              <a:avLst/>
              <a:gdLst>
                <a:gd name="T0" fmla="*/ 10 w 51"/>
                <a:gd name="T1" fmla="*/ 9 h 73"/>
                <a:gd name="T2" fmla="*/ 10 w 51"/>
                <a:gd name="T3" fmla="*/ 31 h 73"/>
                <a:gd name="T4" fmla="*/ 43 w 51"/>
                <a:gd name="T5" fmla="*/ 31 h 73"/>
                <a:gd name="T6" fmla="*/ 47 w 51"/>
                <a:gd name="T7" fmla="*/ 36 h 73"/>
                <a:gd name="T8" fmla="*/ 43 w 51"/>
                <a:gd name="T9" fmla="*/ 40 h 73"/>
                <a:gd name="T10" fmla="*/ 10 w 51"/>
                <a:gd name="T11" fmla="*/ 40 h 73"/>
                <a:gd name="T12" fmla="*/ 10 w 51"/>
                <a:gd name="T13" fmla="*/ 64 h 73"/>
                <a:gd name="T14" fmla="*/ 47 w 51"/>
                <a:gd name="T15" fmla="*/ 64 h 73"/>
                <a:gd name="T16" fmla="*/ 51 w 51"/>
                <a:gd name="T17" fmla="*/ 69 h 73"/>
                <a:gd name="T18" fmla="*/ 47 w 51"/>
                <a:gd name="T19" fmla="*/ 73 h 73"/>
                <a:gd name="T20" fmla="*/ 5 w 51"/>
                <a:gd name="T21" fmla="*/ 73 h 73"/>
                <a:gd name="T22" fmla="*/ 0 w 51"/>
                <a:gd name="T23" fmla="*/ 68 h 73"/>
                <a:gd name="T24" fmla="*/ 0 w 51"/>
                <a:gd name="T25" fmla="*/ 5 h 73"/>
                <a:gd name="T26" fmla="*/ 5 w 51"/>
                <a:gd name="T27" fmla="*/ 0 h 73"/>
                <a:gd name="T28" fmla="*/ 45 w 51"/>
                <a:gd name="T29" fmla="*/ 0 h 73"/>
                <a:gd name="T30" fmla="*/ 49 w 51"/>
                <a:gd name="T31" fmla="*/ 5 h 73"/>
                <a:gd name="T32" fmla="*/ 45 w 51"/>
                <a:gd name="T33" fmla="*/ 9 h 73"/>
                <a:gd name="T34" fmla="*/ 10 w 51"/>
                <a:gd name="T35" fmla="*/ 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1" h="73">
                  <a:moveTo>
                    <a:pt x="10" y="9"/>
                  </a:moveTo>
                  <a:cubicBezTo>
                    <a:pt x="10" y="31"/>
                    <a:pt x="10" y="31"/>
                    <a:pt x="10" y="31"/>
                  </a:cubicBezTo>
                  <a:cubicBezTo>
                    <a:pt x="43" y="31"/>
                    <a:pt x="43" y="31"/>
                    <a:pt x="43" y="31"/>
                  </a:cubicBezTo>
                  <a:cubicBezTo>
                    <a:pt x="44" y="31"/>
                    <a:pt x="47" y="32"/>
                    <a:pt x="47" y="36"/>
                  </a:cubicBezTo>
                  <a:cubicBezTo>
                    <a:pt x="47" y="40"/>
                    <a:pt x="44" y="40"/>
                    <a:pt x="43" y="40"/>
                  </a:cubicBezTo>
                  <a:cubicBezTo>
                    <a:pt x="10" y="40"/>
                    <a:pt x="10" y="40"/>
                    <a:pt x="10" y="40"/>
                  </a:cubicBezTo>
                  <a:cubicBezTo>
                    <a:pt x="10" y="64"/>
                    <a:pt x="10" y="64"/>
                    <a:pt x="10" y="64"/>
                  </a:cubicBezTo>
                  <a:cubicBezTo>
                    <a:pt x="47" y="64"/>
                    <a:pt x="47" y="64"/>
                    <a:pt x="47" y="64"/>
                  </a:cubicBezTo>
                  <a:cubicBezTo>
                    <a:pt x="48" y="64"/>
                    <a:pt x="51" y="65"/>
                    <a:pt x="51" y="69"/>
                  </a:cubicBezTo>
                  <a:cubicBezTo>
                    <a:pt x="51" y="73"/>
                    <a:pt x="48" y="73"/>
                    <a:pt x="47" y="73"/>
                  </a:cubicBezTo>
                  <a:cubicBezTo>
                    <a:pt x="5" y="73"/>
                    <a:pt x="5" y="73"/>
                    <a:pt x="5" y="73"/>
                  </a:cubicBezTo>
                  <a:cubicBezTo>
                    <a:pt x="1" y="73"/>
                    <a:pt x="0" y="71"/>
                    <a:pt x="0" y="68"/>
                  </a:cubicBezTo>
                  <a:cubicBezTo>
                    <a:pt x="0" y="5"/>
                    <a:pt x="0" y="5"/>
                    <a:pt x="0" y="5"/>
                  </a:cubicBezTo>
                  <a:cubicBezTo>
                    <a:pt x="0" y="2"/>
                    <a:pt x="1" y="0"/>
                    <a:pt x="5" y="0"/>
                  </a:cubicBezTo>
                  <a:cubicBezTo>
                    <a:pt x="45" y="0"/>
                    <a:pt x="45" y="0"/>
                    <a:pt x="45" y="0"/>
                  </a:cubicBezTo>
                  <a:cubicBezTo>
                    <a:pt x="46" y="0"/>
                    <a:pt x="49" y="1"/>
                    <a:pt x="49" y="5"/>
                  </a:cubicBezTo>
                  <a:cubicBezTo>
                    <a:pt x="49" y="9"/>
                    <a:pt x="46" y="9"/>
                    <a:pt x="45" y="9"/>
                  </a:cubicBezTo>
                  <a:lnTo>
                    <a:pt x="10" y="9"/>
                  </a:lnTo>
                  <a:close/>
                </a:path>
              </a:pathLst>
            </a:custGeom>
            <a:solidFill>
              <a:srgbClr val="A878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6">
              <a:extLst>
                <a:ext uri="{FF2B5EF4-FFF2-40B4-BE49-F238E27FC236}">
                  <a16:creationId xmlns:a16="http://schemas.microsoft.com/office/drawing/2014/main" id="{AB29E576-21F9-4975-B766-5C9F335ADF9F}"/>
                </a:ext>
              </a:extLst>
            </p:cNvPr>
            <p:cNvSpPr>
              <a:spLocks/>
            </p:cNvSpPr>
            <p:nvPr userDrawn="1"/>
          </p:nvSpPr>
          <p:spPr bwMode="auto">
            <a:xfrm>
              <a:off x="4051" y="2127"/>
              <a:ext cx="12" cy="94"/>
            </a:xfrm>
            <a:custGeom>
              <a:avLst/>
              <a:gdLst>
                <a:gd name="T0" fmla="*/ 10 w 10"/>
                <a:gd name="T1" fmla="*/ 70 h 75"/>
                <a:gd name="T2" fmla="*/ 5 w 10"/>
                <a:gd name="T3" fmla="*/ 75 h 75"/>
                <a:gd name="T4" fmla="*/ 0 w 10"/>
                <a:gd name="T5" fmla="*/ 70 h 75"/>
                <a:gd name="T6" fmla="*/ 0 w 10"/>
                <a:gd name="T7" fmla="*/ 5 h 75"/>
                <a:gd name="T8" fmla="*/ 5 w 10"/>
                <a:gd name="T9" fmla="*/ 0 h 75"/>
                <a:gd name="T10" fmla="*/ 10 w 10"/>
                <a:gd name="T11" fmla="*/ 5 h 75"/>
                <a:gd name="T12" fmla="*/ 10 w 10"/>
                <a:gd name="T13" fmla="*/ 70 h 75"/>
              </a:gdLst>
              <a:ahLst/>
              <a:cxnLst>
                <a:cxn ang="0">
                  <a:pos x="T0" y="T1"/>
                </a:cxn>
                <a:cxn ang="0">
                  <a:pos x="T2" y="T3"/>
                </a:cxn>
                <a:cxn ang="0">
                  <a:pos x="T4" y="T5"/>
                </a:cxn>
                <a:cxn ang="0">
                  <a:pos x="T6" y="T7"/>
                </a:cxn>
                <a:cxn ang="0">
                  <a:pos x="T8" y="T9"/>
                </a:cxn>
                <a:cxn ang="0">
                  <a:pos x="T10" y="T11"/>
                </a:cxn>
                <a:cxn ang="0">
                  <a:pos x="T12" y="T13"/>
                </a:cxn>
              </a:cxnLst>
              <a:rect l="0" t="0" r="r" b="b"/>
              <a:pathLst>
                <a:path w="10" h="75">
                  <a:moveTo>
                    <a:pt x="10" y="70"/>
                  </a:moveTo>
                  <a:cubicBezTo>
                    <a:pt x="10" y="71"/>
                    <a:pt x="9" y="75"/>
                    <a:pt x="5" y="75"/>
                  </a:cubicBezTo>
                  <a:cubicBezTo>
                    <a:pt x="2" y="75"/>
                    <a:pt x="0" y="73"/>
                    <a:pt x="0" y="70"/>
                  </a:cubicBezTo>
                  <a:cubicBezTo>
                    <a:pt x="0" y="5"/>
                    <a:pt x="0" y="5"/>
                    <a:pt x="0" y="5"/>
                  </a:cubicBezTo>
                  <a:cubicBezTo>
                    <a:pt x="0" y="4"/>
                    <a:pt x="1" y="0"/>
                    <a:pt x="5" y="0"/>
                  </a:cubicBezTo>
                  <a:cubicBezTo>
                    <a:pt x="9" y="0"/>
                    <a:pt x="10" y="4"/>
                    <a:pt x="10" y="5"/>
                  </a:cubicBezTo>
                  <a:lnTo>
                    <a:pt x="10" y="70"/>
                  </a:lnTo>
                  <a:close/>
                </a:path>
              </a:pathLst>
            </a:custGeom>
            <a:solidFill>
              <a:srgbClr val="A878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98625D53-A40F-4BB4-882E-4FC30E85D027}"/>
                </a:ext>
              </a:extLst>
            </p:cNvPr>
            <p:cNvSpPr>
              <a:spLocks/>
            </p:cNvSpPr>
            <p:nvPr userDrawn="1"/>
          </p:nvSpPr>
          <p:spPr bwMode="auto">
            <a:xfrm>
              <a:off x="4080" y="2127"/>
              <a:ext cx="12" cy="94"/>
            </a:xfrm>
            <a:custGeom>
              <a:avLst/>
              <a:gdLst>
                <a:gd name="T0" fmla="*/ 10 w 10"/>
                <a:gd name="T1" fmla="*/ 70 h 75"/>
                <a:gd name="T2" fmla="*/ 5 w 10"/>
                <a:gd name="T3" fmla="*/ 75 h 75"/>
                <a:gd name="T4" fmla="*/ 0 w 10"/>
                <a:gd name="T5" fmla="*/ 70 h 75"/>
                <a:gd name="T6" fmla="*/ 0 w 10"/>
                <a:gd name="T7" fmla="*/ 5 h 75"/>
                <a:gd name="T8" fmla="*/ 5 w 10"/>
                <a:gd name="T9" fmla="*/ 0 h 75"/>
                <a:gd name="T10" fmla="*/ 10 w 10"/>
                <a:gd name="T11" fmla="*/ 5 h 75"/>
                <a:gd name="T12" fmla="*/ 10 w 10"/>
                <a:gd name="T13" fmla="*/ 70 h 75"/>
              </a:gdLst>
              <a:ahLst/>
              <a:cxnLst>
                <a:cxn ang="0">
                  <a:pos x="T0" y="T1"/>
                </a:cxn>
                <a:cxn ang="0">
                  <a:pos x="T2" y="T3"/>
                </a:cxn>
                <a:cxn ang="0">
                  <a:pos x="T4" y="T5"/>
                </a:cxn>
                <a:cxn ang="0">
                  <a:pos x="T6" y="T7"/>
                </a:cxn>
                <a:cxn ang="0">
                  <a:pos x="T8" y="T9"/>
                </a:cxn>
                <a:cxn ang="0">
                  <a:pos x="T10" y="T11"/>
                </a:cxn>
                <a:cxn ang="0">
                  <a:pos x="T12" y="T13"/>
                </a:cxn>
              </a:cxnLst>
              <a:rect l="0" t="0" r="r" b="b"/>
              <a:pathLst>
                <a:path w="10" h="75">
                  <a:moveTo>
                    <a:pt x="10" y="70"/>
                  </a:moveTo>
                  <a:cubicBezTo>
                    <a:pt x="10" y="71"/>
                    <a:pt x="9" y="75"/>
                    <a:pt x="5" y="75"/>
                  </a:cubicBezTo>
                  <a:cubicBezTo>
                    <a:pt x="2" y="75"/>
                    <a:pt x="0" y="73"/>
                    <a:pt x="0" y="70"/>
                  </a:cubicBezTo>
                  <a:cubicBezTo>
                    <a:pt x="0" y="5"/>
                    <a:pt x="0" y="5"/>
                    <a:pt x="0" y="5"/>
                  </a:cubicBezTo>
                  <a:cubicBezTo>
                    <a:pt x="0" y="4"/>
                    <a:pt x="1" y="0"/>
                    <a:pt x="5" y="0"/>
                  </a:cubicBezTo>
                  <a:cubicBezTo>
                    <a:pt x="9" y="0"/>
                    <a:pt x="10" y="4"/>
                    <a:pt x="10" y="5"/>
                  </a:cubicBezTo>
                  <a:lnTo>
                    <a:pt x="10" y="70"/>
                  </a:lnTo>
                  <a:close/>
                </a:path>
              </a:pathLst>
            </a:custGeom>
            <a:solidFill>
              <a:srgbClr val="A878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8">
              <a:extLst>
                <a:ext uri="{FF2B5EF4-FFF2-40B4-BE49-F238E27FC236}">
                  <a16:creationId xmlns:a16="http://schemas.microsoft.com/office/drawing/2014/main" id="{2DA55325-8ADD-44EB-BA52-B6504290417B}"/>
                </a:ext>
              </a:extLst>
            </p:cNvPr>
            <p:cNvSpPr>
              <a:spLocks noEditPoints="1"/>
            </p:cNvSpPr>
            <p:nvPr userDrawn="1"/>
          </p:nvSpPr>
          <p:spPr bwMode="auto">
            <a:xfrm>
              <a:off x="4106" y="2152"/>
              <a:ext cx="60" cy="69"/>
            </a:xfrm>
            <a:custGeom>
              <a:avLst/>
              <a:gdLst>
                <a:gd name="T0" fmla="*/ 10 w 49"/>
                <a:gd name="T1" fmla="*/ 30 h 55"/>
                <a:gd name="T2" fmla="*/ 14 w 49"/>
                <a:gd name="T3" fmla="*/ 42 h 55"/>
                <a:gd name="T4" fmla="*/ 26 w 49"/>
                <a:gd name="T5" fmla="*/ 47 h 55"/>
                <a:gd name="T6" fmla="*/ 39 w 49"/>
                <a:gd name="T7" fmla="*/ 40 h 55"/>
                <a:gd name="T8" fmla="*/ 43 w 49"/>
                <a:gd name="T9" fmla="*/ 36 h 55"/>
                <a:gd name="T10" fmla="*/ 49 w 49"/>
                <a:gd name="T11" fmla="*/ 41 h 55"/>
                <a:gd name="T12" fmla="*/ 49 w 49"/>
                <a:gd name="T13" fmla="*/ 42 h 55"/>
                <a:gd name="T14" fmla="*/ 45 w 49"/>
                <a:gd name="T15" fmla="*/ 47 h 55"/>
                <a:gd name="T16" fmla="*/ 26 w 49"/>
                <a:gd name="T17" fmla="*/ 55 h 55"/>
                <a:gd name="T18" fmla="*/ 7 w 49"/>
                <a:gd name="T19" fmla="*/ 48 h 55"/>
                <a:gd name="T20" fmla="*/ 0 w 49"/>
                <a:gd name="T21" fmla="*/ 28 h 55"/>
                <a:gd name="T22" fmla="*/ 26 w 49"/>
                <a:gd name="T23" fmla="*/ 0 h 55"/>
                <a:gd name="T24" fmla="*/ 32 w 49"/>
                <a:gd name="T25" fmla="*/ 0 h 55"/>
                <a:gd name="T26" fmla="*/ 44 w 49"/>
                <a:gd name="T27" fmla="*/ 8 h 55"/>
                <a:gd name="T28" fmla="*/ 49 w 49"/>
                <a:gd name="T29" fmla="*/ 25 h 55"/>
                <a:gd name="T30" fmla="*/ 45 w 49"/>
                <a:gd name="T31" fmla="*/ 30 h 55"/>
                <a:gd name="T32" fmla="*/ 10 w 49"/>
                <a:gd name="T33" fmla="*/ 30 h 55"/>
                <a:gd name="T34" fmla="*/ 40 w 49"/>
                <a:gd name="T35" fmla="*/ 22 h 55"/>
                <a:gd name="T36" fmla="*/ 26 w 49"/>
                <a:gd name="T37" fmla="*/ 8 h 55"/>
                <a:gd name="T38" fmla="*/ 16 w 49"/>
                <a:gd name="T39" fmla="*/ 11 h 55"/>
                <a:gd name="T40" fmla="*/ 10 w 49"/>
                <a:gd name="T41" fmla="*/ 22 h 55"/>
                <a:gd name="T42" fmla="*/ 40 w 49"/>
                <a:gd name="T43" fmla="*/ 2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 h="55">
                  <a:moveTo>
                    <a:pt x="10" y="30"/>
                  </a:moveTo>
                  <a:cubicBezTo>
                    <a:pt x="10" y="35"/>
                    <a:pt x="11" y="39"/>
                    <a:pt x="14" y="42"/>
                  </a:cubicBezTo>
                  <a:cubicBezTo>
                    <a:pt x="18" y="46"/>
                    <a:pt x="22" y="47"/>
                    <a:pt x="26" y="47"/>
                  </a:cubicBezTo>
                  <a:cubicBezTo>
                    <a:pt x="34" y="47"/>
                    <a:pt x="37" y="43"/>
                    <a:pt x="39" y="40"/>
                  </a:cubicBezTo>
                  <a:cubicBezTo>
                    <a:pt x="40" y="37"/>
                    <a:pt x="41" y="36"/>
                    <a:pt x="43" y="36"/>
                  </a:cubicBezTo>
                  <a:cubicBezTo>
                    <a:pt x="46" y="36"/>
                    <a:pt x="49" y="38"/>
                    <a:pt x="49" y="41"/>
                  </a:cubicBezTo>
                  <a:cubicBezTo>
                    <a:pt x="49" y="41"/>
                    <a:pt x="49" y="41"/>
                    <a:pt x="49" y="42"/>
                  </a:cubicBezTo>
                  <a:cubicBezTo>
                    <a:pt x="48" y="44"/>
                    <a:pt x="46" y="46"/>
                    <a:pt x="45" y="47"/>
                  </a:cubicBezTo>
                  <a:cubicBezTo>
                    <a:pt x="38" y="55"/>
                    <a:pt x="29" y="55"/>
                    <a:pt x="26" y="55"/>
                  </a:cubicBezTo>
                  <a:cubicBezTo>
                    <a:pt x="19" y="55"/>
                    <a:pt x="12" y="54"/>
                    <a:pt x="7" y="48"/>
                  </a:cubicBezTo>
                  <a:cubicBezTo>
                    <a:pt x="2" y="43"/>
                    <a:pt x="0" y="35"/>
                    <a:pt x="0" y="28"/>
                  </a:cubicBezTo>
                  <a:cubicBezTo>
                    <a:pt x="0" y="15"/>
                    <a:pt x="7" y="0"/>
                    <a:pt x="26" y="0"/>
                  </a:cubicBezTo>
                  <a:cubicBezTo>
                    <a:pt x="28" y="0"/>
                    <a:pt x="30" y="0"/>
                    <a:pt x="32" y="0"/>
                  </a:cubicBezTo>
                  <a:cubicBezTo>
                    <a:pt x="37" y="1"/>
                    <a:pt x="41" y="4"/>
                    <a:pt x="44" y="8"/>
                  </a:cubicBezTo>
                  <a:cubicBezTo>
                    <a:pt x="48" y="13"/>
                    <a:pt x="49" y="19"/>
                    <a:pt x="49" y="25"/>
                  </a:cubicBezTo>
                  <a:cubicBezTo>
                    <a:pt x="49" y="30"/>
                    <a:pt x="46" y="30"/>
                    <a:pt x="45" y="30"/>
                  </a:cubicBezTo>
                  <a:lnTo>
                    <a:pt x="10" y="30"/>
                  </a:lnTo>
                  <a:close/>
                  <a:moveTo>
                    <a:pt x="40" y="22"/>
                  </a:moveTo>
                  <a:cubicBezTo>
                    <a:pt x="39" y="15"/>
                    <a:pt x="36" y="8"/>
                    <a:pt x="26" y="8"/>
                  </a:cubicBezTo>
                  <a:cubicBezTo>
                    <a:pt x="24" y="8"/>
                    <a:pt x="19" y="8"/>
                    <a:pt x="16" y="11"/>
                  </a:cubicBezTo>
                  <a:cubicBezTo>
                    <a:pt x="12" y="15"/>
                    <a:pt x="11" y="20"/>
                    <a:pt x="10" y="22"/>
                  </a:cubicBezTo>
                  <a:lnTo>
                    <a:pt x="40" y="22"/>
                  </a:lnTo>
                  <a:close/>
                </a:path>
              </a:pathLst>
            </a:custGeom>
            <a:solidFill>
              <a:srgbClr val="A878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9">
              <a:extLst>
                <a:ext uri="{FF2B5EF4-FFF2-40B4-BE49-F238E27FC236}">
                  <a16:creationId xmlns:a16="http://schemas.microsoft.com/office/drawing/2014/main" id="{366A8A00-74C8-4193-9B34-F00A4E8F0A6A}"/>
                </a:ext>
              </a:extLst>
            </p:cNvPr>
            <p:cNvSpPr>
              <a:spLocks noEditPoints="1"/>
            </p:cNvSpPr>
            <p:nvPr userDrawn="1"/>
          </p:nvSpPr>
          <p:spPr bwMode="auto">
            <a:xfrm>
              <a:off x="4169" y="2134"/>
              <a:ext cx="33" cy="17"/>
            </a:xfrm>
            <a:custGeom>
              <a:avLst/>
              <a:gdLst>
                <a:gd name="T0" fmla="*/ 11 w 27"/>
                <a:gd name="T1" fmla="*/ 0 h 14"/>
                <a:gd name="T2" fmla="*/ 0 w 27"/>
                <a:gd name="T3" fmla="*/ 0 h 14"/>
                <a:gd name="T4" fmla="*/ 0 w 27"/>
                <a:gd name="T5" fmla="*/ 2 h 14"/>
                <a:gd name="T6" fmla="*/ 4 w 27"/>
                <a:gd name="T7" fmla="*/ 2 h 14"/>
                <a:gd name="T8" fmla="*/ 4 w 27"/>
                <a:gd name="T9" fmla="*/ 14 h 14"/>
                <a:gd name="T10" fmla="*/ 7 w 27"/>
                <a:gd name="T11" fmla="*/ 14 h 14"/>
                <a:gd name="T12" fmla="*/ 7 w 27"/>
                <a:gd name="T13" fmla="*/ 2 h 14"/>
                <a:gd name="T14" fmla="*/ 11 w 27"/>
                <a:gd name="T15" fmla="*/ 2 h 14"/>
                <a:gd name="T16" fmla="*/ 11 w 27"/>
                <a:gd name="T17" fmla="*/ 0 h 14"/>
                <a:gd name="T18" fmla="*/ 27 w 27"/>
                <a:gd name="T19" fmla="*/ 0 h 14"/>
                <a:gd name="T20" fmla="*/ 23 w 27"/>
                <a:gd name="T21" fmla="*/ 0 h 14"/>
                <a:gd name="T22" fmla="*/ 20 w 27"/>
                <a:gd name="T23" fmla="*/ 11 h 14"/>
                <a:gd name="T24" fmla="*/ 16 w 27"/>
                <a:gd name="T25" fmla="*/ 0 h 14"/>
                <a:gd name="T26" fmla="*/ 13 w 27"/>
                <a:gd name="T27" fmla="*/ 0 h 14"/>
                <a:gd name="T28" fmla="*/ 13 w 27"/>
                <a:gd name="T29" fmla="*/ 14 h 14"/>
                <a:gd name="T30" fmla="*/ 15 w 27"/>
                <a:gd name="T31" fmla="*/ 14 h 14"/>
                <a:gd name="T32" fmla="*/ 15 w 27"/>
                <a:gd name="T33" fmla="*/ 5 h 14"/>
                <a:gd name="T34" fmla="*/ 15 w 27"/>
                <a:gd name="T35" fmla="*/ 2 h 14"/>
                <a:gd name="T36" fmla="*/ 16 w 27"/>
                <a:gd name="T37" fmla="*/ 5 h 14"/>
                <a:gd name="T38" fmla="*/ 19 w 27"/>
                <a:gd name="T39" fmla="*/ 14 h 14"/>
                <a:gd name="T40" fmla="*/ 21 w 27"/>
                <a:gd name="T41" fmla="*/ 14 h 14"/>
                <a:gd name="T42" fmla="*/ 24 w 27"/>
                <a:gd name="T43" fmla="*/ 5 h 14"/>
                <a:gd name="T44" fmla="*/ 25 w 27"/>
                <a:gd name="T45" fmla="*/ 2 h 14"/>
                <a:gd name="T46" fmla="*/ 24 w 27"/>
                <a:gd name="T47" fmla="*/ 5 h 14"/>
                <a:gd name="T48" fmla="*/ 24 w 27"/>
                <a:gd name="T49" fmla="*/ 14 h 14"/>
                <a:gd name="T50" fmla="*/ 27 w 27"/>
                <a:gd name="T51" fmla="*/ 14 h 14"/>
                <a:gd name="T52" fmla="*/ 27 w 27"/>
                <a:gd name="T53"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 h="14">
                  <a:moveTo>
                    <a:pt x="11" y="0"/>
                  </a:moveTo>
                  <a:cubicBezTo>
                    <a:pt x="0" y="0"/>
                    <a:pt x="0" y="0"/>
                    <a:pt x="0" y="0"/>
                  </a:cubicBezTo>
                  <a:cubicBezTo>
                    <a:pt x="0" y="2"/>
                    <a:pt x="0" y="2"/>
                    <a:pt x="0" y="2"/>
                  </a:cubicBezTo>
                  <a:cubicBezTo>
                    <a:pt x="4" y="2"/>
                    <a:pt x="4" y="2"/>
                    <a:pt x="4" y="2"/>
                  </a:cubicBezTo>
                  <a:cubicBezTo>
                    <a:pt x="4" y="14"/>
                    <a:pt x="4" y="14"/>
                    <a:pt x="4" y="14"/>
                  </a:cubicBezTo>
                  <a:cubicBezTo>
                    <a:pt x="7" y="14"/>
                    <a:pt x="7" y="14"/>
                    <a:pt x="7" y="14"/>
                  </a:cubicBezTo>
                  <a:cubicBezTo>
                    <a:pt x="7" y="2"/>
                    <a:pt x="7" y="2"/>
                    <a:pt x="7" y="2"/>
                  </a:cubicBezTo>
                  <a:cubicBezTo>
                    <a:pt x="11" y="2"/>
                    <a:pt x="11" y="2"/>
                    <a:pt x="11" y="2"/>
                  </a:cubicBezTo>
                  <a:cubicBezTo>
                    <a:pt x="11" y="0"/>
                    <a:pt x="11" y="0"/>
                    <a:pt x="11" y="0"/>
                  </a:cubicBezTo>
                  <a:moveTo>
                    <a:pt x="27" y="0"/>
                  </a:moveTo>
                  <a:cubicBezTo>
                    <a:pt x="23" y="0"/>
                    <a:pt x="23" y="0"/>
                    <a:pt x="23" y="0"/>
                  </a:cubicBezTo>
                  <a:cubicBezTo>
                    <a:pt x="20" y="11"/>
                    <a:pt x="20" y="11"/>
                    <a:pt x="20" y="11"/>
                  </a:cubicBezTo>
                  <a:cubicBezTo>
                    <a:pt x="16" y="0"/>
                    <a:pt x="16" y="0"/>
                    <a:pt x="16" y="0"/>
                  </a:cubicBezTo>
                  <a:cubicBezTo>
                    <a:pt x="13" y="0"/>
                    <a:pt x="13" y="0"/>
                    <a:pt x="13" y="0"/>
                  </a:cubicBezTo>
                  <a:cubicBezTo>
                    <a:pt x="13" y="14"/>
                    <a:pt x="13" y="14"/>
                    <a:pt x="13" y="14"/>
                  </a:cubicBezTo>
                  <a:cubicBezTo>
                    <a:pt x="15" y="14"/>
                    <a:pt x="15" y="14"/>
                    <a:pt x="15" y="14"/>
                  </a:cubicBezTo>
                  <a:cubicBezTo>
                    <a:pt x="15" y="5"/>
                    <a:pt x="15" y="5"/>
                    <a:pt x="15" y="5"/>
                  </a:cubicBezTo>
                  <a:cubicBezTo>
                    <a:pt x="15" y="5"/>
                    <a:pt x="15" y="3"/>
                    <a:pt x="15" y="2"/>
                  </a:cubicBezTo>
                  <a:cubicBezTo>
                    <a:pt x="15" y="4"/>
                    <a:pt x="15" y="4"/>
                    <a:pt x="16" y="5"/>
                  </a:cubicBezTo>
                  <a:cubicBezTo>
                    <a:pt x="19" y="14"/>
                    <a:pt x="19" y="14"/>
                    <a:pt x="19" y="14"/>
                  </a:cubicBezTo>
                  <a:cubicBezTo>
                    <a:pt x="21" y="14"/>
                    <a:pt x="21" y="14"/>
                    <a:pt x="21" y="14"/>
                  </a:cubicBezTo>
                  <a:cubicBezTo>
                    <a:pt x="24" y="5"/>
                    <a:pt x="24" y="5"/>
                    <a:pt x="24" y="5"/>
                  </a:cubicBezTo>
                  <a:cubicBezTo>
                    <a:pt x="24" y="3"/>
                    <a:pt x="24" y="3"/>
                    <a:pt x="25" y="2"/>
                  </a:cubicBezTo>
                  <a:cubicBezTo>
                    <a:pt x="24" y="3"/>
                    <a:pt x="24" y="4"/>
                    <a:pt x="24" y="5"/>
                  </a:cubicBezTo>
                  <a:cubicBezTo>
                    <a:pt x="24" y="14"/>
                    <a:pt x="24" y="14"/>
                    <a:pt x="24" y="14"/>
                  </a:cubicBezTo>
                  <a:cubicBezTo>
                    <a:pt x="27" y="14"/>
                    <a:pt x="27" y="14"/>
                    <a:pt x="27" y="14"/>
                  </a:cubicBezTo>
                  <a:cubicBezTo>
                    <a:pt x="27" y="0"/>
                    <a:pt x="27" y="0"/>
                    <a:pt x="27" y="0"/>
                  </a:cubicBezTo>
                </a:path>
              </a:pathLst>
            </a:custGeom>
            <a:solidFill>
              <a:srgbClr val="A878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0">
              <a:extLst>
                <a:ext uri="{FF2B5EF4-FFF2-40B4-BE49-F238E27FC236}">
                  <a16:creationId xmlns:a16="http://schemas.microsoft.com/office/drawing/2014/main" id="{3393B43B-557A-4175-8E45-0BD264623F00}"/>
                </a:ext>
              </a:extLst>
            </p:cNvPr>
            <p:cNvSpPr>
              <a:spLocks noEditPoints="1"/>
            </p:cNvSpPr>
            <p:nvPr userDrawn="1"/>
          </p:nvSpPr>
          <p:spPr bwMode="auto">
            <a:xfrm>
              <a:off x="3477" y="2095"/>
              <a:ext cx="489" cy="12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rgbClr val="6E1E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879987069"/>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grpSp>
        <p:nvGrpSpPr>
          <p:cNvPr id="4" name="Lofric Hydro-Kit">
            <a:extLst>
              <a:ext uri="{FF2B5EF4-FFF2-40B4-BE49-F238E27FC236}">
                <a16:creationId xmlns:a16="http://schemas.microsoft.com/office/drawing/2014/main" id="{97ACD038-ED65-4FF3-9676-7E849B9718F2}"/>
              </a:ext>
            </a:extLst>
          </p:cNvPr>
          <p:cNvGrpSpPr/>
          <p:nvPr userDrawn="1"/>
        </p:nvGrpSpPr>
        <p:grpSpPr>
          <a:xfrm>
            <a:off x="9193213" y="6146800"/>
            <a:ext cx="2673351" cy="382588"/>
            <a:chOff x="9193213" y="6146800"/>
            <a:chExt cx="2673351" cy="382588"/>
          </a:xfrm>
        </p:grpSpPr>
        <p:sp>
          <p:nvSpPr>
            <p:cNvPr id="12" name="Freeform 13">
              <a:extLst>
                <a:ext uri="{FF2B5EF4-FFF2-40B4-BE49-F238E27FC236}">
                  <a16:creationId xmlns:a16="http://schemas.microsoft.com/office/drawing/2014/main" id="{74EEED3C-0BB7-44AB-BC83-C30974A65DE3}"/>
                </a:ext>
              </a:extLst>
            </p:cNvPr>
            <p:cNvSpPr>
              <a:spLocks noEditPoints="1"/>
            </p:cNvSpPr>
            <p:nvPr/>
          </p:nvSpPr>
          <p:spPr bwMode="auto">
            <a:xfrm>
              <a:off x="10499726" y="6234113"/>
              <a:ext cx="1366838" cy="295275"/>
            </a:xfrm>
            <a:custGeom>
              <a:avLst/>
              <a:gdLst>
                <a:gd name="T0" fmla="*/ 414 w 430"/>
                <a:gd name="T1" fmla="*/ 4 h 91"/>
                <a:gd name="T2" fmla="*/ 407 w 430"/>
                <a:gd name="T3" fmla="*/ 6 h 91"/>
                <a:gd name="T4" fmla="*/ 410 w 430"/>
                <a:gd name="T5" fmla="*/ 6 h 91"/>
                <a:gd name="T6" fmla="*/ 423 w 430"/>
                <a:gd name="T7" fmla="*/ 15 h 91"/>
                <a:gd name="T8" fmla="*/ 416 w 430"/>
                <a:gd name="T9" fmla="*/ 18 h 91"/>
                <a:gd name="T10" fmla="*/ 418 w 430"/>
                <a:gd name="T11" fmla="*/ 6 h 91"/>
                <a:gd name="T12" fmla="*/ 424 w 430"/>
                <a:gd name="T13" fmla="*/ 18 h 91"/>
                <a:gd name="T14" fmla="*/ 427 w 430"/>
                <a:gd name="T15" fmla="*/ 9 h 91"/>
                <a:gd name="T16" fmla="*/ 430 w 430"/>
                <a:gd name="T17" fmla="*/ 4 h 91"/>
                <a:gd name="T18" fmla="*/ 401 w 430"/>
                <a:gd name="T19" fmla="*/ 70 h 91"/>
                <a:gd name="T20" fmla="*/ 390 w 430"/>
                <a:gd name="T21" fmla="*/ 54 h 91"/>
                <a:gd name="T22" fmla="*/ 400 w 430"/>
                <a:gd name="T23" fmla="*/ 24 h 91"/>
                <a:gd name="T24" fmla="*/ 390 w 430"/>
                <a:gd name="T25" fmla="*/ 8 h 91"/>
                <a:gd name="T26" fmla="*/ 381 w 430"/>
                <a:gd name="T27" fmla="*/ 20 h 91"/>
                <a:gd name="T28" fmla="*/ 375 w 430"/>
                <a:gd name="T29" fmla="*/ 28 h 91"/>
                <a:gd name="T30" fmla="*/ 357 w 430"/>
                <a:gd name="T31" fmla="*/ 6 h 91"/>
                <a:gd name="T32" fmla="*/ 362 w 430"/>
                <a:gd name="T33" fmla="*/ 0 h 91"/>
                <a:gd name="T34" fmla="*/ 362 w 430"/>
                <a:gd name="T35" fmla="*/ 19 h 91"/>
                <a:gd name="T36" fmla="*/ 363 w 430"/>
                <a:gd name="T37" fmla="*/ 73 h 91"/>
                <a:gd name="T38" fmla="*/ 367 w 430"/>
                <a:gd name="T39" fmla="*/ 24 h 91"/>
                <a:gd name="T40" fmla="*/ 296 w 430"/>
                <a:gd name="T41" fmla="*/ 5 h 91"/>
                <a:gd name="T42" fmla="*/ 306 w 430"/>
                <a:gd name="T43" fmla="*/ 69 h 91"/>
                <a:gd name="T44" fmla="*/ 343 w 430"/>
                <a:gd name="T45" fmla="*/ 71 h 91"/>
                <a:gd name="T46" fmla="*/ 352 w 430"/>
                <a:gd name="T47" fmla="*/ 66 h 91"/>
                <a:gd name="T48" fmla="*/ 349 w 430"/>
                <a:gd name="T49" fmla="*/ 5 h 91"/>
                <a:gd name="T50" fmla="*/ 306 w 430"/>
                <a:gd name="T51" fmla="*/ 37 h 91"/>
                <a:gd name="T52" fmla="*/ 260 w 430"/>
                <a:gd name="T53" fmla="*/ 39 h 91"/>
                <a:gd name="T54" fmla="*/ 286 w 430"/>
                <a:gd name="T55" fmla="*/ 39 h 91"/>
                <a:gd name="T56" fmla="*/ 228 w 430"/>
                <a:gd name="T57" fmla="*/ 66 h 91"/>
                <a:gd name="T58" fmla="*/ 216 w 430"/>
                <a:gd name="T59" fmla="*/ 33 h 91"/>
                <a:gd name="T60" fmla="*/ 240 w 430"/>
                <a:gd name="T61" fmla="*/ 61 h 91"/>
                <a:gd name="T62" fmla="*/ 229 w 430"/>
                <a:gd name="T63" fmla="*/ 19 h 91"/>
                <a:gd name="T64" fmla="*/ 210 w 430"/>
                <a:gd name="T65" fmla="*/ 67 h 91"/>
                <a:gd name="T66" fmla="*/ 254 w 430"/>
                <a:gd name="T67" fmla="*/ 46 h 91"/>
                <a:gd name="T68" fmla="*/ 173 w 430"/>
                <a:gd name="T69" fmla="*/ 24 h 91"/>
                <a:gd name="T70" fmla="*/ 182 w 430"/>
                <a:gd name="T71" fmla="*/ 69 h 91"/>
                <a:gd name="T72" fmla="*/ 197 w 430"/>
                <a:gd name="T73" fmla="*/ 28 h 91"/>
                <a:gd name="T74" fmla="*/ 182 w 430"/>
                <a:gd name="T75" fmla="*/ 29 h 91"/>
                <a:gd name="T76" fmla="*/ 142 w 430"/>
                <a:gd name="T77" fmla="*/ 65 h 91"/>
                <a:gd name="T78" fmla="*/ 122 w 430"/>
                <a:gd name="T79" fmla="*/ 40 h 91"/>
                <a:gd name="T80" fmla="*/ 151 w 430"/>
                <a:gd name="T81" fmla="*/ 47 h 91"/>
                <a:gd name="T82" fmla="*/ 155 w 430"/>
                <a:gd name="T83" fmla="*/ 0 h 91"/>
                <a:gd name="T84" fmla="*/ 151 w 430"/>
                <a:gd name="T85" fmla="*/ 27 h 91"/>
                <a:gd name="T86" fmla="*/ 134 w 430"/>
                <a:gd name="T87" fmla="*/ 74 h 91"/>
                <a:gd name="T88" fmla="*/ 151 w 430"/>
                <a:gd name="T89" fmla="*/ 71 h 91"/>
                <a:gd name="T90" fmla="*/ 160 w 430"/>
                <a:gd name="T91" fmla="*/ 5 h 91"/>
                <a:gd name="T92" fmla="*/ 64 w 430"/>
                <a:gd name="T93" fmla="*/ 24 h 91"/>
                <a:gd name="T94" fmla="*/ 79 w 430"/>
                <a:gd name="T95" fmla="*/ 80 h 91"/>
                <a:gd name="T96" fmla="*/ 67 w 430"/>
                <a:gd name="T97" fmla="*/ 83 h 91"/>
                <a:gd name="T98" fmla="*/ 91 w 430"/>
                <a:gd name="T99" fmla="*/ 74 h 91"/>
                <a:gd name="T100" fmla="*/ 103 w 430"/>
                <a:gd name="T101" fmla="*/ 19 h 91"/>
                <a:gd name="T102" fmla="*/ 89 w 430"/>
                <a:gd name="T103" fmla="*/ 54 h 91"/>
                <a:gd name="T104" fmla="*/ 73 w 430"/>
                <a:gd name="T105" fmla="*/ 22 h 91"/>
                <a:gd name="T106" fmla="*/ 56 w 430"/>
                <a:gd name="T107" fmla="*/ 71 h 91"/>
                <a:gd name="T108" fmla="*/ 52 w 430"/>
                <a:gd name="T109" fmla="*/ 0 h 91"/>
                <a:gd name="T110" fmla="*/ 47 w 430"/>
                <a:gd name="T111" fmla="*/ 32 h 91"/>
                <a:gd name="T112" fmla="*/ 8 w 430"/>
                <a:gd name="T113" fmla="*/ 1 h 91"/>
                <a:gd name="T114" fmla="*/ 0 w 430"/>
                <a:gd name="T115" fmla="*/ 69 h 91"/>
                <a:gd name="T116" fmla="*/ 10 w 430"/>
                <a:gd name="T117" fmla="*/ 69 h 91"/>
                <a:gd name="T118" fmla="*/ 47 w 430"/>
                <a:gd name="T119" fmla="*/ 6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30" h="91">
                  <a:moveTo>
                    <a:pt x="410" y="6"/>
                  </a:moveTo>
                  <a:cubicBezTo>
                    <a:pt x="414" y="6"/>
                    <a:pt x="414" y="6"/>
                    <a:pt x="414" y="6"/>
                  </a:cubicBezTo>
                  <a:cubicBezTo>
                    <a:pt x="414" y="4"/>
                    <a:pt x="414" y="4"/>
                    <a:pt x="414" y="4"/>
                  </a:cubicBezTo>
                  <a:cubicBezTo>
                    <a:pt x="403" y="4"/>
                    <a:pt x="403" y="4"/>
                    <a:pt x="403" y="4"/>
                  </a:cubicBezTo>
                  <a:cubicBezTo>
                    <a:pt x="403" y="6"/>
                    <a:pt x="403" y="6"/>
                    <a:pt x="403" y="6"/>
                  </a:cubicBezTo>
                  <a:cubicBezTo>
                    <a:pt x="407" y="6"/>
                    <a:pt x="407" y="6"/>
                    <a:pt x="407" y="6"/>
                  </a:cubicBezTo>
                  <a:cubicBezTo>
                    <a:pt x="407" y="18"/>
                    <a:pt x="407" y="18"/>
                    <a:pt x="407" y="18"/>
                  </a:cubicBezTo>
                  <a:cubicBezTo>
                    <a:pt x="410" y="18"/>
                    <a:pt x="410" y="18"/>
                    <a:pt x="410" y="18"/>
                  </a:cubicBezTo>
                  <a:lnTo>
                    <a:pt x="410" y="6"/>
                  </a:lnTo>
                  <a:close/>
                  <a:moveTo>
                    <a:pt x="430" y="4"/>
                  </a:moveTo>
                  <a:cubicBezTo>
                    <a:pt x="426" y="4"/>
                    <a:pt x="426" y="4"/>
                    <a:pt x="426" y="4"/>
                  </a:cubicBezTo>
                  <a:cubicBezTo>
                    <a:pt x="423" y="15"/>
                    <a:pt x="423" y="15"/>
                    <a:pt x="423" y="15"/>
                  </a:cubicBezTo>
                  <a:cubicBezTo>
                    <a:pt x="419" y="4"/>
                    <a:pt x="419" y="4"/>
                    <a:pt x="419" y="4"/>
                  </a:cubicBezTo>
                  <a:cubicBezTo>
                    <a:pt x="416" y="4"/>
                    <a:pt x="416" y="4"/>
                    <a:pt x="416" y="4"/>
                  </a:cubicBezTo>
                  <a:cubicBezTo>
                    <a:pt x="416" y="18"/>
                    <a:pt x="416" y="18"/>
                    <a:pt x="416" y="18"/>
                  </a:cubicBezTo>
                  <a:cubicBezTo>
                    <a:pt x="418" y="18"/>
                    <a:pt x="418" y="18"/>
                    <a:pt x="418" y="18"/>
                  </a:cubicBezTo>
                  <a:cubicBezTo>
                    <a:pt x="418" y="9"/>
                    <a:pt x="418" y="9"/>
                    <a:pt x="418" y="9"/>
                  </a:cubicBezTo>
                  <a:cubicBezTo>
                    <a:pt x="418" y="9"/>
                    <a:pt x="418" y="7"/>
                    <a:pt x="418" y="6"/>
                  </a:cubicBezTo>
                  <a:cubicBezTo>
                    <a:pt x="418" y="8"/>
                    <a:pt x="419" y="8"/>
                    <a:pt x="419" y="9"/>
                  </a:cubicBezTo>
                  <a:cubicBezTo>
                    <a:pt x="422" y="18"/>
                    <a:pt x="422" y="18"/>
                    <a:pt x="422" y="18"/>
                  </a:cubicBezTo>
                  <a:cubicBezTo>
                    <a:pt x="424" y="18"/>
                    <a:pt x="424" y="18"/>
                    <a:pt x="424" y="18"/>
                  </a:cubicBezTo>
                  <a:cubicBezTo>
                    <a:pt x="427" y="9"/>
                    <a:pt x="427" y="9"/>
                    <a:pt x="427" y="9"/>
                  </a:cubicBezTo>
                  <a:cubicBezTo>
                    <a:pt x="427" y="7"/>
                    <a:pt x="427" y="7"/>
                    <a:pt x="428" y="6"/>
                  </a:cubicBezTo>
                  <a:cubicBezTo>
                    <a:pt x="428" y="7"/>
                    <a:pt x="427" y="8"/>
                    <a:pt x="427" y="9"/>
                  </a:cubicBezTo>
                  <a:cubicBezTo>
                    <a:pt x="427" y="18"/>
                    <a:pt x="427" y="18"/>
                    <a:pt x="427" y="18"/>
                  </a:cubicBezTo>
                  <a:cubicBezTo>
                    <a:pt x="430" y="18"/>
                    <a:pt x="430" y="18"/>
                    <a:pt x="430" y="18"/>
                  </a:cubicBezTo>
                  <a:lnTo>
                    <a:pt x="430" y="4"/>
                  </a:lnTo>
                  <a:close/>
                  <a:moveTo>
                    <a:pt x="381" y="58"/>
                  </a:moveTo>
                  <a:cubicBezTo>
                    <a:pt x="381" y="66"/>
                    <a:pt x="381" y="73"/>
                    <a:pt x="395" y="73"/>
                  </a:cubicBezTo>
                  <a:cubicBezTo>
                    <a:pt x="398" y="73"/>
                    <a:pt x="401" y="73"/>
                    <a:pt x="401" y="70"/>
                  </a:cubicBezTo>
                  <a:cubicBezTo>
                    <a:pt x="401" y="66"/>
                    <a:pt x="399" y="66"/>
                    <a:pt x="396" y="66"/>
                  </a:cubicBezTo>
                  <a:cubicBezTo>
                    <a:pt x="393" y="65"/>
                    <a:pt x="391" y="65"/>
                    <a:pt x="391" y="62"/>
                  </a:cubicBezTo>
                  <a:cubicBezTo>
                    <a:pt x="390" y="61"/>
                    <a:pt x="390" y="60"/>
                    <a:pt x="390" y="54"/>
                  </a:cubicBezTo>
                  <a:cubicBezTo>
                    <a:pt x="390" y="28"/>
                    <a:pt x="390" y="28"/>
                    <a:pt x="390" y="28"/>
                  </a:cubicBezTo>
                  <a:cubicBezTo>
                    <a:pt x="397" y="28"/>
                    <a:pt x="397" y="28"/>
                    <a:pt x="397" y="28"/>
                  </a:cubicBezTo>
                  <a:cubicBezTo>
                    <a:pt x="398" y="28"/>
                    <a:pt x="400" y="28"/>
                    <a:pt x="400" y="24"/>
                  </a:cubicBezTo>
                  <a:cubicBezTo>
                    <a:pt x="400" y="20"/>
                    <a:pt x="398" y="20"/>
                    <a:pt x="397" y="20"/>
                  </a:cubicBezTo>
                  <a:cubicBezTo>
                    <a:pt x="390" y="20"/>
                    <a:pt x="390" y="20"/>
                    <a:pt x="390" y="20"/>
                  </a:cubicBezTo>
                  <a:cubicBezTo>
                    <a:pt x="390" y="8"/>
                    <a:pt x="390" y="8"/>
                    <a:pt x="390" y="8"/>
                  </a:cubicBezTo>
                  <a:cubicBezTo>
                    <a:pt x="390" y="7"/>
                    <a:pt x="390" y="4"/>
                    <a:pt x="386" y="4"/>
                  </a:cubicBezTo>
                  <a:cubicBezTo>
                    <a:pt x="381" y="4"/>
                    <a:pt x="381" y="7"/>
                    <a:pt x="381" y="8"/>
                  </a:cubicBezTo>
                  <a:cubicBezTo>
                    <a:pt x="381" y="20"/>
                    <a:pt x="381" y="20"/>
                    <a:pt x="381" y="20"/>
                  </a:cubicBezTo>
                  <a:cubicBezTo>
                    <a:pt x="375" y="20"/>
                    <a:pt x="375" y="20"/>
                    <a:pt x="375" y="20"/>
                  </a:cubicBezTo>
                  <a:cubicBezTo>
                    <a:pt x="374" y="20"/>
                    <a:pt x="372" y="20"/>
                    <a:pt x="372" y="24"/>
                  </a:cubicBezTo>
                  <a:cubicBezTo>
                    <a:pt x="372" y="28"/>
                    <a:pt x="374" y="28"/>
                    <a:pt x="375" y="28"/>
                  </a:cubicBezTo>
                  <a:cubicBezTo>
                    <a:pt x="381" y="28"/>
                    <a:pt x="381" y="28"/>
                    <a:pt x="381" y="28"/>
                  </a:cubicBezTo>
                  <a:lnTo>
                    <a:pt x="381" y="58"/>
                  </a:lnTo>
                  <a:close/>
                  <a:moveTo>
                    <a:pt x="357" y="6"/>
                  </a:moveTo>
                  <a:cubicBezTo>
                    <a:pt x="357" y="9"/>
                    <a:pt x="359" y="12"/>
                    <a:pt x="362" y="12"/>
                  </a:cubicBezTo>
                  <a:cubicBezTo>
                    <a:pt x="366" y="12"/>
                    <a:pt x="368" y="10"/>
                    <a:pt x="368" y="6"/>
                  </a:cubicBezTo>
                  <a:cubicBezTo>
                    <a:pt x="368" y="2"/>
                    <a:pt x="365" y="0"/>
                    <a:pt x="362" y="0"/>
                  </a:cubicBezTo>
                  <a:cubicBezTo>
                    <a:pt x="359" y="0"/>
                    <a:pt x="357" y="2"/>
                    <a:pt x="357" y="6"/>
                  </a:cubicBezTo>
                  <a:moveTo>
                    <a:pt x="367" y="24"/>
                  </a:moveTo>
                  <a:cubicBezTo>
                    <a:pt x="367" y="23"/>
                    <a:pt x="367" y="19"/>
                    <a:pt x="362" y="19"/>
                  </a:cubicBezTo>
                  <a:cubicBezTo>
                    <a:pt x="358" y="19"/>
                    <a:pt x="358" y="23"/>
                    <a:pt x="358" y="24"/>
                  </a:cubicBezTo>
                  <a:cubicBezTo>
                    <a:pt x="358" y="69"/>
                    <a:pt x="358" y="69"/>
                    <a:pt x="358" y="69"/>
                  </a:cubicBezTo>
                  <a:cubicBezTo>
                    <a:pt x="358" y="72"/>
                    <a:pt x="360" y="73"/>
                    <a:pt x="363" y="73"/>
                  </a:cubicBezTo>
                  <a:cubicBezTo>
                    <a:pt x="365" y="73"/>
                    <a:pt x="366" y="72"/>
                    <a:pt x="367" y="71"/>
                  </a:cubicBezTo>
                  <a:cubicBezTo>
                    <a:pt x="367" y="71"/>
                    <a:pt x="367" y="70"/>
                    <a:pt x="367" y="69"/>
                  </a:cubicBezTo>
                  <a:lnTo>
                    <a:pt x="367" y="24"/>
                  </a:lnTo>
                  <a:close/>
                  <a:moveTo>
                    <a:pt x="306" y="5"/>
                  </a:moveTo>
                  <a:cubicBezTo>
                    <a:pt x="306" y="3"/>
                    <a:pt x="305" y="0"/>
                    <a:pt x="301" y="0"/>
                  </a:cubicBezTo>
                  <a:cubicBezTo>
                    <a:pt x="296" y="0"/>
                    <a:pt x="296" y="4"/>
                    <a:pt x="296" y="5"/>
                  </a:cubicBezTo>
                  <a:cubicBezTo>
                    <a:pt x="296" y="69"/>
                    <a:pt x="296" y="69"/>
                    <a:pt x="296" y="69"/>
                  </a:cubicBezTo>
                  <a:cubicBezTo>
                    <a:pt x="296" y="70"/>
                    <a:pt x="297" y="73"/>
                    <a:pt x="301" y="73"/>
                  </a:cubicBezTo>
                  <a:cubicBezTo>
                    <a:pt x="305" y="73"/>
                    <a:pt x="306" y="70"/>
                    <a:pt x="306" y="69"/>
                  </a:cubicBezTo>
                  <a:cubicBezTo>
                    <a:pt x="306" y="49"/>
                    <a:pt x="306" y="49"/>
                    <a:pt x="306" y="49"/>
                  </a:cubicBezTo>
                  <a:cubicBezTo>
                    <a:pt x="317" y="37"/>
                    <a:pt x="317" y="37"/>
                    <a:pt x="317" y="37"/>
                  </a:cubicBezTo>
                  <a:cubicBezTo>
                    <a:pt x="343" y="71"/>
                    <a:pt x="343" y="71"/>
                    <a:pt x="343" y="71"/>
                  </a:cubicBezTo>
                  <a:cubicBezTo>
                    <a:pt x="344" y="72"/>
                    <a:pt x="345" y="73"/>
                    <a:pt x="348" y="73"/>
                  </a:cubicBezTo>
                  <a:cubicBezTo>
                    <a:pt x="351" y="73"/>
                    <a:pt x="353" y="71"/>
                    <a:pt x="353" y="68"/>
                  </a:cubicBezTo>
                  <a:cubicBezTo>
                    <a:pt x="353" y="67"/>
                    <a:pt x="353" y="67"/>
                    <a:pt x="352" y="66"/>
                  </a:cubicBezTo>
                  <a:cubicBezTo>
                    <a:pt x="324" y="31"/>
                    <a:pt x="324" y="31"/>
                    <a:pt x="324" y="31"/>
                  </a:cubicBezTo>
                  <a:cubicBezTo>
                    <a:pt x="347" y="8"/>
                    <a:pt x="347" y="8"/>
                    <a:pt x="347" y="8"/>
                  </a:cubicBezTo>
                  <a:cubicBezTo>
                    <a:pt x="348" y="7"/>
                    <a:pt x="349" y="6"/>
                    <a:pt x="349" y="5"/>
                  </a:cubicBezTo>
                  <a:cubicBezTo>
                    <a:pt x="349" y="3"/>
                    <a:pt x="347" y="0"/>
                    <a:pt x="344" y="0"/>
                  </a:cubicBezTo>
                  <a:cubicBezTo>
                    <a:pt x="342" y="0"/>
                    <a:pt x="341" y="1"/>
                    <a:pt x="341" y="2"/>
                  </a:cubicBezTo>
                  <a:cubicBezTo>
                    <a:pt x="306" y="37"/>
                    <a:pt x="306" y="37"/>
                    <a:pt x="306" y="37"/>
                  </a:cubicBezTo>
                  <a:lnTo>
                    <a:pt x="306" y="5"/>
                  </a:lnTo>
                  <a:close/>
                  <a:moveTo>
                    <a:pt x="264" y="35"/>
                  </a:moveTo>
                  <a:cubicBezTo>
                    <a:pt x="263" y="35"/>
                    <a:pt x="260" y="35"/>
                    <a:pt x="260" y="39"/>
                  </a:cubicBezTo>
                  <a:cubicBezTo>
                    <a:pt x="260" y="43"/>
                    <a:pt x="263" y="43"/>
                    <a:pt x="264" y="43"/>
                  </a:cubicBezTo>
                  <a:cubicBezTo>
                    <a:pt x="282" y="43"/>
                    <a:pt x="282" y="43"/>
                    <a:pt x="282" y="43"/>
                  </a:cubicBezTo>
                  <a:cubicBezTo>
                    <a:pt x="285" y="43"/>
                    <a:pt x="286" y="42"/>
                    <a:pt x="286" y="39"/>
                  </a:cubicBezTo>
                  <a:cubicBezTo>
                    <a:pt x="286" y="35"/>
                    <a:pt x="283" y="35"/>
                    <a:pt x="282" y="35"/>
                  </a:cubicBezTo>
                  <a:lnTo>
                    <a:pt x="264" y="35"/>
                  </a:lnTo>
                  <a:close/>
                  <a:moveTo>
                    <a:pt x="228" y="66"/>
                  </a:moveTo>
                  <a:cubicBezTo>
                    <a:pt x="223" y="66"/>
                    <a:pt x="219" y="64"/>
                    <a:pt x="217" y="61"/>
                  </a:cubicBezTo>
                  <a:cubicBezTo>
                    <a:pt x="214" y="57"/>
                    <a:pt x="213" y="52"/>
                    <a:pt x="213" y="47"/>
                  </a:cubicBezTo>
                  <a:cubicBezTo>
                    <a:pt x="213" y="42"/>
                    <a:pt x="214" y="36"/>
                    <a:pt x="216" y="33"/>
                  </a:cubicBezTo>
                  <a:cubicBezTo>
                    <a:pt x="220" y="27"/>
                    <a:pt x="226" y="27"/>
                    <a:pt x="228" y="27"/>
                  </a:cubicBezTo>
                  <a:cubicBezTo>
                    <a:pt x="241" y="27"/>
                    <a:pt x="244" y="37"/>
                    <a:pt x="244" y="47"/>
                  </a:cubicBezTo>
                  <a:cubicBezTo>
                    <a:pt x="244" y="50"/>
                    <a:pt x="244" y="56"/>
                    <a:pt x="240" y="61"/>
                  </a:cubicBezTo>
                  <a:cubicBezTo>
                    <a:pt x="237" y="65"/>
                    <a:pt x="233" y="66"/>
                    <a:pt x="228" y="66"/>
                  </a:cubicBezTo>
                  <a:moveTo>
                    <a:pt x="254" y="46"/>
                  </a:moveTo>
                  <a:cubicBezTo>
                    <a:pt x="254" y="29"/>
                    <a:pt x="244" y="19"/>
                    <a:pt x="229" y="19"/>
                  </a:cubicBezTo>
                  <a:cubicBezTo>
                    <a:pt x="224" y="19"/>
                    <a:pt x="216" y="20"/>
                    <a:pt x="210" y="27"/>
                  </a:cubicBezTo>
                  <a:cubicBezTo>
                    <a:pt x="204" y="33"/>
                    <a:pt x="203" y="42"/>
                    <a:pt x="203" y="47"/>
                  </a:cubicBezTo>
                  <a:cubicBezTo>
                    <a:pt x="203" y="50"/>
                    <a:pt x="203" y="60"/>
                    <a:pt x="210" y="67"/>
                  </a:cubicBezTo>
                  <a:cubicBezTo>
                    <a:pt x="216" y="73"/>
                    <a:pt x="223" y="74"/>
                    <a:pt x="228" y="74"/>
                  </a:cubicBezTo>
                  <a:cubicBezTo>
                    <a:pt x="233" y="74"/>
                    <a:pt x="241" y="73"/>
                    <a:pt x="247" y="66"/>
                  </a:cubicBezTo>
                  <a:cubicBezTo>
                    <a:pt x="253" y="60"/>
                    <a:pt x="254" y="51"/>
                    <a:pt x="254" y="46"/>
                  </a:cubicBezTo>
                  <a:moveTo>
                    <a:pt x="182" y="24"/>
                  </a:moveTo>
                  <a:cubicBezTo>
                    <a:pt x="182" y="22"/>
                    <a:pt x="181" y="19"/>
                    <a:pt x="177" y="19"/>
                  </a:cubicBezTo>
                  <a:cubicBezTo>
                    <a:pt x="173" y="19"/>
                    <a:pt x="173" y="22"/>
                    <a:pt x="173" y="24"/>
                  </a:cubicBezTo>
                  <a:cubicBezTo>
                    <a:pt x="173" y="69"/>
                    <a:pt x="173" y="69"/>
                    <a:pt x="173" y="69"/>
                  </a:cubicBezTo>
                  <a:cubicBezTo>
                    <a:pt x="173" y="71"/>
                    <a:pt x="173" y="73"/>
                    <a:pt x="177" y="73"/>
                  </a:cubicBezTo>
                  <a:cubicBezTo>
                    <a:pt x="182" y="73"/>
                    <a:pt x="182" y="71"/>
                    <a:pt x="182" y="69"/>
                  </a:cubicBezTo>
                  <a:cubicBezTo>
                    <a:pt x="182" y="49"/>
                    <a:pt x="182" y="49"/>
                    <a:pt x="182" y="49"/>
                  </a:cubicBezTo>
                  <a:cubicBezTo>
                    <a:pt x="182" y="43"/>
                    <a:pt x="182" y="36"/>
                    <a:pt x="189" y="31"/>
                  </a:cubicBezTo>
                  <a:cubicBezTo>
                    <a:pt x="191" y="29"/>
                    <a:pt x="194" y="29"/>
                    <a:pt x="197" y="28"/>
                  </a:cubicBezTo>
                  <a:cubicBezTo>
                    <a:pt x="198" y="28"/>
                    <a:pt x="201" y="28"/>
                    <a:pt x="201" y="24"/>
                  </a:cubicBezTo>
                  <a:cubicBezTo>
                    <a:pt x="201" y="19"/>
                    <a:pt x="196" y="19"/>
                    <a:pt x="195" y="19"/>
                  </a:cubicBezTo>
                  <a:cubicBezTo>
                    <a:pt x="189" y="19"/>
                    <a:pt x="183" y="23"/>
                    <a:pt x="182" y="29"/>
                  </a:cubicBezTo>
                  <a:lnTo>
                    <a:pt x="182" y="24"/>
                  </a:lnTo>
                  <a:close/>
                  <a:moveTo>
                    <a:pt x="151" y="47"/>
                  </a:moveTo>
                  <a:cubicBezTo>
                    <a:pt x="151" y="49"/>
                    <a:pt x="151" y="60"/>
                    <a:pt x="142" y="65"/>
                  </a:cubicBezTo>
                  <a:cubicBezTo>
                    <a:pt x="140" y="66"/>
                    <a:pt x="138" y="66"/>
                    <a:pt x="136" y="66"/>
                  </a:cubicBezTo>
                  <a:cubicBezTo>
                    <a:pt x="124" y="66"/>
                    <a:pt x="121" y="55"/>
                    <a:pt x="121" y="47"/>
                  </a:cubicBezTo>
                  <a:cubicBezTo>
                    <a:pt x="121" y="44"/>
                    <a:pt x="122" y="42"/>
                    <a:pt x="122" y="40"/>
                  </a:cubicBezTo>
                  <a:cubicBezTo>
                    <a:pt x="123" y="32"/>
                    <a:pt x="127" y="27"/>
                    <a:pt x="135" y="27"/>
                  </a:cubicBezTo>
                  <a:cubicBezTo>
                    <a:pt x="139" y="27"/>
                    <a:pt x="144" y="28"/>
                    <a:pt x="148" y="33"/>
                  </a:cubicBezTo>
                  <a:cubicBezTo>
                    <a:pt x="150" y="37"/>
                    <a:pt x="151" y="42"/>
                    <a:pt x="151" y="47"/>
                  </a:cubicBezTo>
                  <a:moveTo>
                    <a:pt x="160" y="5"/>
                  </a:moveTo>
                  <a:cubicBezTo>
                    <a:pt x="160" y="3"/>
                    <a:pt x="159" y="2"/>
                    <a:pt x="157" y="1"/>
                  </a:cubicBezTo>
                  <a:cubicBezTo>
                    <a:pt x="156" y="0"/>
                    <a:pt x="155" y="0"/>
                    <a:pt x="155" y="0"/>
                  </a:cubicBezTo>
                  <a:cubicBezTo>
                    <a:pt x="153" y="0"/>
                    <a:pt x="152" y="1"/>
                    <a:pt x="151" y="3"/>
                  </a:cubicBezTo>
                  <a:cubicBezTo>
                    <a:pt x="151" y="3"/>
                    <a:pt x="151" y="4"/>
                    <a:pt x="151" y="5"/>
                  </a:cubicBezTo>
                  <a:cubicBezTo>
                    <a:pt x="151" y="27"/>
                    <a:pt x="151" y="27"/>
                    <a:pt x="151" y="27"/>
                  </a:cubicBezTo>
                  <a:cubicBezTo>
                    <a:pt x="149" y="25"/>
                    <a:pt x="145" y="19"/>
                    <a:pt x="134" y="19"/>
                  </a:cubicBezTo>
                  <a:cubicBezTo>
                    <a:pt x="117" y="19"/>
                    <a:pt x="112" y="33"/>
                    <a:pt x="112" y="46"/>
                  </a:cubicBezTo>
                  <a:cubicBezTo>
                    <a:pt x="112" y="61"/>
                    <a:pt x="118" y="74"/>
                    <a:pt x="134" y="74"/>
                  </a:cubicBezTo>
                  <a:cubicBezTo>
                    <a:pt x="139" y="74"/>
                    <a:pt x="143" y="73"/>
                    <a:pt x="146" y="71"/>
                  </a:cubicBezTo>
                  <a:cubicBezTo>
                    <a:pt x="149" y="69"/>
                    <a:pt x="150" y="68"/>
                    <a:pt x="151" y="67"/>
                  </a:cubicBezTo>
                  <a:cubicBezTo>
                    <a:pt x="151" y="69"/>
                    <a:pt x="151" y="70"/>
                    <a:pt x="151" y="71"/>
                  </a:cubicBezTo>
                  <a:cubicBezTo>
                    <a:pt x="151" y="72"/>
                    <a:pt x="153" y="73"/>
                    <a:pt x="155" y="73"/>
                  </a:cubicBezTo>
                  <a:cubicBezTo>
                    <a:pt x="159" y="73"/>
                    <a:pt x="160" y="70"/>
                    <a:pt x="160" y="69"/>
                  </a:cubicBezTo>
                  <a:lnTo>
                    <a:pt x="160" y="5"/>
                  </a:lnTo>
                  <a:close/>
                  <a:moveTo>
                    <a:pt x="73" y="22"/>
                  </a:moveTo>
                  <a:cubicBezTo>
                    <a:pt x="73" y="21"/>
                    <a:pt x="72" y="19"/>
                    <a:pt x="69" y="19"/>
                  </a:cubicBezTo>
                  <a:cubicBezTo>
                    <a:pt x="66" y="19"/>
                    <a:pt x="64" y="21"/>
                    <a:pt x="64" y="24"/>
                  </a:cubicBezTo>
                  <a:cubicBezTo>
                    <a:pt x="64" y="25"/>
                    <a:pt x="64" y="25"/>
                    <a:pt x="64" y="26"/>
                  </a:cubicBezTo>
                  <a:cubicBezTo>
                    <a:pt x="83" y="73"/>
                    <a:pt x="83" y="73"/>
                    <a:pt x="83" y="73"/>
                  </a:cubicBezTo>
                  <a:cubicBezTo>
                    <a:pt x="81" y="77"/>
                    <a:pt x="81" y="78"/>
                    <a:pt x="79" y="80"/>
                  </a:cubicBezTo>
                  <a:cubicBezTo>
                    <a:pt x="78" y="82"/>
                    <a:pt x="75" y="83"/>
                    <a:pt x="73" y="83"/>
                  </a:cubicBezTo>
                  <a:cubicBezTo>
                    <a:pt x="72" y="83"/>
                    <a:pt x="69" y="82"/>
                    <a:pt x="69" y="82"/>
                  </a:cubicBezTo>
                  <a:cubicBezTo>
                    <a:pt x="68" y="82"/>
                    <a:pt x="67" y="82"/>
                    <a:pt x="67" y="83"/>
                  </a:cubicBezTo>
                  <a:cubicBezTo>
                    <a:pt x="66" y="83"/>
                    <a:pt x="66" y="85"/>
                    <a:pt x="66" y="86"/>
                  </a:cubicBezTo>
                  <a:cubicBezTo>
                    <a:pt x="66" y="90"/>
                    <a:pt x="68" y="91"/>
                    <a:pt x="73" y="91"/>
                  </a:cubicBezTo>
                  <a:cubicBezTo>
                    <a:pt x="85" y="91"/>
                    <a:pt x="88" y="84"/>
                    <a:pt x="91" y="74"/>
                  </a:cubicBezTo>
                  <a:cubicBezTo>
                    <a:pt x="108" y="25"/>
                    <a:pt x="108" y="25"/>
                    <a:pt x="108" y="25"/>
                  </a:cubicBezTo>
                  <a:cubicBezTo>
                    <a:pt x="108" y="25"/>
                    <a:pt x="108" y="24"/>
                    <a:pt x="108" y="24"/>
                  </a:cubicBezTo>
                  <a:cubicBezTo>
                    <a:pt x="108" y="21"/>
                    <a:pt x="106" y="19"/>
                    <a:pt x="103" y="19"/>
                  </a:cubicBezTo>
                  <a:cubicBezTo>
                    <a:pt x="100" y="19"/>
                    <a:pt x="99" y="21"/>
                    <a:pt x="99" y="22"/>
                  </a:cubicBezTo>
                  <a:cubicBezTo>
                    <a:pt x="91" y="47"/>
                    <a:pt x="91" y="47"/>
                    <a:pt x="91" y="47"/>
                  </a:cubicBezTo>
                  <a:cubicBezTo>
                    <a:pt x="91" y="48"/>
                    <a:pt x="89" y="53"/>
                    <a:pt x="89" y="54"/>
                  </a:cubicBezTo>
                  <a:cubicBezTo>
                    <a:pt x="88" y="57"/>
                    <a:pt x="87" y="59"/>
                    <a:pt x="87" y="62"/>
                  </a:cubicBezTo>
                  <a:cubicBezTo>
                    <a:pt x="86" y="60"/>
                    <a:pt x="86" y="58"/>
                    <a:pt x="85" y="54"/>
                  </a:cubicBezTo>
                  <a:lnTo>
                    <a:pt x="73" y="22"/>
                  </a:lnTo>
                  <a:close/>
                  <a:moveTo>
                    <a:pt x="47" y="69"/>
                  </a:moveTo>
                  <a:cubicBezTo>
                    <a:pt x="47" y="70"/>
                    <a:pt x="48" y="73"/>
                    <a:pt x="52" y="73"/>
                  </a:cubicBezTo>
                  <a:cubicBezTo>
                    <a:pt x="54" y="73"/>
                    <a:pt x="56" y="72"/>
                    <a:pt x="56" y="71"/>
                  </a:cubicBezTo>
                  <a:cubicBezTo>
                    <a:pt x="57" y="70"/>
                    <a:pt x="57" y="70"/>
                    <a:pt x="57" y="69"/>
                  </a:cubicBezTo>
                  <a:cubicBezTo>
                    <a:pt x="57" y="5"/>
                    <a:pt x="57" y="5"/>
                    <a:pt x="57" y="5"/>
                  </a:cubicBezTo>
                  <a:cubicBezTo>
                    <a:pt x="57" y="4"/>
                    <a:pt x="56" y="0"/>
                    <a:pt x="52" y="0"/>
                  </a:cubicBezTo>
                  <a:cubicBezTo>
                    <a:pt x="49" y="0"/>
                    <a:pt x="48" y="2"/>
                    <a:pt x="48" y="3"/>
                  </a:cubicBezTo>
                  <a:cubicBezTo>
                    <a:pt x="47" y="3"/>
                    <a:pt x="47" y="4"/>
                    <a:pt x="47" y="5"/>
                  </a:cubicBezTo>
                  <a:cubicBezTo>
                    <a:pt x="47" y="32"/>
                    <a:pt x="47" y="32"/>
                    <a:pt x="47" y="32"/>
                  </a:cubicBezTo>
                  <a:cubicBezTo>
                    <a:pt x="10" y="32"/>
                    <a:pt x="10" y="32"/>
                    <a:pt x="10" y="32"/>
                  </a:cubicBezTo>
                  <a:cubicBezTo>
                    <a:pt x="10" y="5"/>
                    <a:pt x="10" y="5"/>
                    <a:pt x="10" y="5"/>
                  </a:cubicBezTo>
                  <a:cubicBezTo>
                    <a:pt x="10" y="3"/>
                    <a:pt x="10" y="2"/>
                    <a:pt x="8" y="1"/>
                  </a:cubicBezTo>
                  <a:cubicBezTo>
                    <a:pt x="7" y="0"/>
                    <a:pt x="6" y="0"/>
                    <a:pt x="5" y="0"/>
                  </a:cubicBezTo>
                  <a:cubicBezTo>
                    <a:pt x="1" y="0"/>
                    <a:pt x="0" y="4"/>
                    <a:pt x="0" y="5"/>
                  </a:cubicBezTo>
                  <a:cubicBezTo>
                    <a:pt x="0" y="69"/>
                    <a:pt x="0" y="69"/>
                    <a:pt x="0" y="69"/>
                  </a:cubicBezTo>
                  <a:cubicBezTo>
                    <a:pt x="0" y="70"/>
                    <a:pt x="1" y="72"/>
                    <a:pt x="3" y="73"/>
                  </a:cubicBezTo>
                  <a:cubicBezTo>
                    <a:pt x="3" y="73"/>
                    <a:pt x="4" y="73"/>
                    <a:pt x="5" y="73"/>
                  </a:cubicBezTo>
                  <a:cubicBezTo>
                    <a:pt x="9" y="73"/>
                    <a:pt x="10" y="70"/>
                    <a:pt x="10" y="69"/>
                  </a:cubicBezTo>
                  <a:cubicBezTo>
                    <a:pt x="10" y="40"/>
                    <a:pt x="10" y="40"/>
                    <a:pt x="10" y="40"/>
                  </a:cubicBezTo>
                  <a:cubicBezTo>
                    <a:pt x="47" y="40"/>
                    <a:pt x="47" y="40"/>
                    <a:pt x="47" y="40"/>
                  </a:cubicBezTo>
                  <a:lnTo>
                    <a:pt x="47" y="69"/>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4">
              <a:extLst>
                <a:ext uri="{FF2B5EF4-FFF2-40B4-BE49-F238E27FC236}">
                  <a16:creationId xmlns:a16="http://schemas.microsoft.com/office/drawing/2014/main" id="{428B5FFB-98B0-4849-9E8F-1CE8E38839B6}"/>
                </a:ext>
              </a:extLst>
            </p:cNvPr>
            <p:cNvSpPr>
              <a:spLocks noEditPoints="1"/>
            </p:cNvSpPr>
            <p:nvPr/>
          </p:nvSpPr>
          <p:spPr bwMode="auto">
            <a:xfrm>
              <a:off x="9193213" y="6146800"/>
              <a:ext cx="1274763" cy="330200"/>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9" name="White Frame">
            <a:extLst>
              <a:ext uri="{FF2B5EF4-FFF2-40B4-BE49-F238E27FC236}">
                <a16:creationId xmlns:a16="http://schemas.microsoft.com/office/drawing/2014/main" id="{911D8F2E-FB75-4F86-AC54-1A1EAC1A89D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5" name="Wellspect">
            <a:extLst>
              <a:ext uri="{FF2B5EF4-FFF2-40B4-BE49-F238E27FC236}">
                <a16:creationId xmlns:a16="http://schemas.microsoft.com/office/drawing/2014/main" id="{9D44FDAC-07C9-4888-8618-7FDEFF1ADA78}"/>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459442038"/>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sp>
        <p:nvSpPr>
          <p:cNvPr id="14" name="Navina">
            <a:extLst>
              <a:ext uri="{FF2B5EF4-FFF2-40B4-BE49-F238E27FC236}">
                <a16:creationId xmlns:a16="http://schemas.microsoft.com/office/drawing/2014/main" id="{88703749-B591-4C0F-BD0A-30AE1D4E5357}"/>
              </a:ext>
            </a:extLst>
          </p:cNvPr>
          <p:cNvSpPr>
            <a:spLocks noEditPoints="1"/>
          </p:cNvSpPr>
          <p:nvPr userDrawn="1"/>
        </p:nvSpPr>
        <p:spPr bwMode="auto">
          <a:xfrm>
            <a:off x="10445752" y="6146800"/>
            <a:ext cx="1420812" cy="331787"/>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pic>
        <p:nvPicPr>
          <p:cNvPr id="8" name="White Frame">
            <a:extLst>
              <a:ext uri="{FF2B5EF4-FFF2-40B4-BE49-F238E27FC236}">
                <a16:creationId xmlns:a16="http://schemas.microsoft.com/office/drawing/2014/main" id="{92C649D3-C36F-4937-9237-60798B93245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21067079"/>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pic>
        <p:nvPicPr>
          <p:cNvPr id="9" name="White Frame">
            <a:extLst>
              <a:ext uri="{FF2B5EF4-FFF2-40B4-BE49-F238E27FC236}">
                <a16:creationId xmlns:a16="http://schemas.microsoft.com/office/drawing/2014/main" id="{46191C26-5E43-4F64-9BF7-2B0FCCA45F8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grpSp>
        <p:nvGrpSpPr>
          <p:cNvPr id="16" name="Navina Smart">
            <a:extLst>
              <a:ext uri="{FF2B5EF4-FFF2-40B4-BE49-F238E27FC236}">
                <a16:creationId xmlns:a16="http://schemas.microsoft.com/office/drawing/2014/main" id="{66AD731D-9266-42ED-A6C6-62419BA18C38}"/>
              </a:ext>
            </a:extLst>
          </p:cNvPr>
          <p:cNvGrpSpPr/>
          <p:nvPr userDrawn="1"/>
        </p:nvGrpSpPr>
        <p:grpSpPr>
          <a:xfrm>
            <a:off x="9503866" y="6146799"/>
            <a:ext cx="2271712" cy="331787"/>
            <a:chOff x="3827463" y="-796925"/>
            <a:chExt cx="2271712" cy="331787"/>
          </a:xfrm>
        </p:grpSpPr>
        <p:sp>
          <p:nvSpPr>
            <p:cNvPr id="17" name="Freeform 5">
              <a:extLst>
                <a:ext uri="{FF2B5EF4-FFF2-40B4-BE49-F238E27FC236}">
                  <a16:creationId xmlns:a16="http://schemas.microsoft.com/office/drawing/2014/main" id="{3CB882FA-7146-4310-93AD-3EFC83B6E634}"/>
                </a:ext>
              </a:extLst>
            </p:cNvPr>
            <p:cNvSpPr>
              <a:spLocks noEditPoints="1"/>
            </p:cNvSpPr>
            <p:nvPr userDrawn="1"/>
          </p:nvSpPr>
          <p:spPr bwMode="auto">
            <a:xfrm>
              <a:off x="5262563" y="-709613"/>
              <a:ext cx="836612" cy="241300"/>
            </a:xfrm>
            <a:custGeom>
              <a:avLst/>
              <a:gdLst>
                <a:gd name="T0" fmla="*/ 257 w 263"/>
                <a:gd name="T1" fmla="*/ 73 h 74"/>
                <a:gd name="T2" fmla="*/ 258 w 263"/>
                <a:gd name="T3" fmla="*/ 66 h 74"/>
                <a:gd name="T4" fmla="*/ 252 w 263"/>
                <a:gd name="T5" fmla="*/ 54 h 74"/>
                <a:gd name="T6" fmla="*/ 258 w 263"/>
                <a:gd name="T7" fmla="*/ 28 h 74"/>
                <a:gd name="T8" fmla="*/ 258 w 263"/>
                <a:gd name="T9" fmla="*/ 20 h 74"/>
                <a:gd name="T10" fmla="*/ 252 w 263"/>
                <a:gd name="T11" fmla="*/ 8 h 74"/>
                <a:gd name="T12" fmla="*/ 243 w 263"/>
                <a:gd name="T13" fmla="*/ 8 h 74"/>
                <a:gd name="T14" fmla="*/ 237 w 263"/>
                <a:gd name="T15" fmla="*/ 20 h 74"/>
                <a:gd name="T16" fmla="*/ 237 w 263"/>
                <a:gd name="T17" fmla="*/ 28 h 74"/>
                <a:gd name="T18" fmla="*/ 243 w 263"/>
                <a:gd name="T19" fmla="*/ 58 h 74"/>
                <a:gd name="T20" fmla="*/ 209 w 263"/>
                <a:gd name="T21" fmla="*/ 19 h 74"/>
                <a:gd name="T22" fmla="*/ 205 w 263"/>
                <a:gd name="T23" fmla="*/ 69 h 74"/>
                <a:gd name="T24" fmla="*/ 214 w 263"/>
                <a:gd name="T25" fmla="*/ 69 h 74"/>
                <a:gd name="T26" fmla="*/ 221 w 263"/>
                <a:gd name="T27" fmla="*/ 31 h 74"/>
                <a:gd name="T28" fmla="*/ 233 w 263"/>
                <a:gd name="T29" fmla="*/ 24 h 74"/>
                <a:gd name="T30" fmla="*/ 214 w 263"/>
                <a:gd name="T31" fmla="*/ 29 h 74"/>
                <a:gd name="T32" fmla="*/ 176 w 263"/>
                <a:gd name="T33" fmla="*/ 47 h 74"/>
                <a:gd name="T34" fmla="*/ 180 w 263"/>
                <a:gd name="T35" fmla="*/ 61 h 74"/>
                <a:gd name="T36" fmla="*/ 159 w 263"/>
                <a:gd name="T37" fmla="*/ 58 h 74"/>
                <a:gd name="T38" fmla="*/ 171 w 263"/>
                <a:gd name="T39" fmla="*/ 49 h 74"/>
                <a:gd name="T40" fmla="*/ 192 w 263"/>
                <a:gd name="T41" fmla="*/ 39 h 74"/>
                <a:gd name="T42" fmla="*/ 172 w 263"/>
                <a:gd name="T43" fmla="*/ 19 h 74"/>
                <a:gd name="T44" fmla="*/ 152 w 263"/>
                <a:gd name="T45" fmla="*/ 33 h 74"/>
                <a:gd name="T46" fmla="*/ 161 w 263"/>
                <a:gd name="T47" fmla="*/ 34 h 74"/>
                <a:gd name="T48" fmla="*/ 183 w 263"/>
                <a:gd name="T49" fmla="*/ 35 h 74"/>
                <a:gd name="T50" fmla="*/ 174 w 263"/>
                <a:gd name="T51" fmla="*/ 41 h 74"/>
                <a:gd name="T52" fmla="*/ 150 w 263"/>
                <a:gd name="T53" fmla="*/ 58 h 74"/>
                <a:gd name="T54" fmla="*/ 183 w 263"/>
                <a:gd name="T55" fmla="*/ 66 h 74"/>
                <a:gd name="T56" fmla="*/ 188 w 263"/>
                <a:gd name="T57" fmla="*/ 73 h 74"/>
                <a:gd name="T58" fmla="*/ 192 w 263"/>
                <a:gd name="T59" fmla="*/ 39 h 74"/>
                <a:gd name="T60" fmla="*/ 71 w 263"/>
                <a:gd name="T61" fmla="*/ 73 h 74"/>
                <a:gd name="T62" fmla="*/ 76 w 263"/>
                <a:gd name="T63" fmla="*/ 69 h 74"/>
                <a:gd name="T64" fmla="*/ 79 w 263"/>
                <a:gd name="T65" fmla="*/ 33 h 74"/>
                <a:gd name="T66" fmla="*/ 98 w 263"/>
                <a:gd name="T67" fmla="*/ 36 h 74"/>
                <a:gd name="T68" fmla="*/ 98 w 263"/>
                <a:gd name="T69" fmla="*/ 69 h 74"/>
                <a:gd name="T70" fmla="*/ 103 w 263"/>
                <a:gd name="T71" fmla="*/ 73 h 74"/>
                <a:gd name="T72" fmla="*/ 108 w 263"/>
                <a:gd name="T73" fmla="*/ 69 h 74"/>
                <a:gd name="T74" fmla="*/ 110 w 263"/>
                <a:gd name="T75" fmla="*/ 33 h 74"/>
                <a:gd name="T76" fmla="*/ 130 w 263"/>
                <a:gd name="T77" fmla="*/ 38 h 74"/>
                <a:gd name="T78" fmla="*/ 130 w 263"/>
                <a:gd name="T79" fmla="*/ 69 h 74"/>
                <a:gd name="T80" fmla="*/ 135 w 263"/>
                <a:gd name="T81" fmla="*/ 73 h 74"/>
                <a:gd name="T82" fmla="*/ 140 w 263"/>
                <a:gd name="T83" fmla="*/ 38 h 74"/>
                <a:gd name="T84" fmla="*/ 122 w 263"/>
                <a:gd name="T85" fmla="*/ 19 h 74"/>
                <a:gd name="T86" fmla="*/ 100 w 263"/>
                <a:gd name="T87" fmla="*/ 21 h 74"/>
                <a:gd name="T88" fmla="*/ 76 w 263"/>
                <a:gd name="T89" fmla="*/ 26 h 74"/>
                <a:gd name="T90" fmla="*/ 69 w 263"/>
                <a:gd name="T91" fmla="*/ 20 h 74"/>
                <a:gd name="T92" fmla="*/ 67 w 263"/>
                <a:gd name="T93" fmla="*/ 69 h 74"/>
                <a:gd name="T94" fmla="*/ 16 w 263"/>
                <a:gd name="T95" fmla="*/ 25 h 74"/>
                <a:gd name="T96" fmla="*/ 18 w 263"/>
                <a:gd name="T97" fmla="*/ 10 h 74"/>
                <a:gd name="T98" fmla="*/ 43 w 263"/>
                <a:gd name="T99" fmla="*/ 17 h 74"/>
                <a:gd name="T100" fmla="*/ 48 w 263"/>
                <a:gd name="T101" fmla="*/ 22 h 74"/>
                <a:gd name="T102" fmla="*/ 47 w 263"/>
                <a:gd name="T103" fmla="*/ 5 h 74"/>
                <a:gd name="T104" fmla="*/ 4 w 263"/>
                <a:gd name="T105" fmla="*/ 20 h 74"/>
                <a:gd name="T106" fmla="*/ 21 w 263"/>
                <a:gd name="T107" fmla="*/ 38 h 74"/>
                <a:gd name="T108" fmla="*/ 41 w 263"/>
                <a:gd name="T109" fmla="*/ 46 h 74"/>
                <a:gd name="T110" fmla="*/ 41 w 263"/>
                <a:gd name="T111" fmla="*/ 62 h 74"/>
                <a:gd name="T112" fmla="*/ 16 w 263"/>
                <a:gd name="T113" fmla="*/ 62 h 74"/>
                <a:gd name="T114" fmla="*/ 6 w 263"/>
                <a:gd name="T115" fmla="*/ 49 h 74"/>
                <a:gd name="T116" fmla="*/ 9 w 263"/>
                <a:gd name="T117" fmla="*/ 68 h 74"/>
                <a:gd name="T118" fmla="*/ 55 w 263"/>
                <a:gd name="T119" fmla="*/ 53 h 74"/>
                <a:gd name="T120" fmla="*/ 26 w 263"/>
                <a:gd name="T121" fmla="*/ 2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3" h="74">
                  <a:moveTo>
                    <a:pt x="243" y="58"/>
                  </a:moveTo>
                  <a:cubicBezTo>
                    <a:pt x="243" y="66"/>
                    <a:pt x="243" y="73"/>
                    <a:pt x="257" y="73"/>
                  </a:cubicBezTo>
                  <a:cubicBezTo>
                    <a:pt x="260" y="73"/>
                    <a:pt x="263" y="73"/>
                    <a:pt x="263" y="70"/>
                  </a:cubicBezTo>
                  <a:cubicBezTo>
                    <a:pt x="263" y="66"/>
                    <a:pt x="260" y="66"/>
                    <a:pt x="258" y="66"/>
                  </a:cubicBezTo>
                  <a:cubicBezTo>
                    <a:pt x="255" y="65"/>
                    <a:pt x="253" y="65"/>
                    <a:pt x="253" y="62"/>
                  </a:cubicBezTo>
                  <a:cubicBezTo>
                    <a:pt x="252" y="61"/>
                    <a:pt x="252" y="60"/>
                    <a:pt x="252" y="54"/>
                  </a:cubicBezTo>
                  <a:cubicBezTo>
                    <a:pt x="252" y="28"/>
                    <a:pt x="252" y="28"/>
                    <a:pt x="252" y="28"/>
                  </a:cubicBezTo>
                  <a:cubicBezTo>
                    <a:pt x="258" y="28"/>
                    <a:pt x="258" y="28"/>
                    <a:pt x="258" y="28"/>
                  </a:cubicBezTo>
                  <a:cubicBezTo>
                    <a:pt x="260" y="28"/>
                    <a:pt x="262" y="28"/>
                    <a:pt x="262" y="24"/>
                  </a:cubicBezTo>
                  <a:cubicBezTo>
                    <a:pt x="262" y="20"/>
                    <a:pt x="260" y="20"/>
                    <a:pt x="258" y="20"/>
                  </a:cubicBezTo>
                  <a:cubicBezTo>
                    <a:pt x="252" y="20"/>
                    <a:pt x="252" y="20"/>
                    <a:pt x="252" y="20"/>
                  </a:cubicBezTo>
                  <a:cubicBezTo>
                    <a:pt x="252" y="8"/>
                    <a:pt x="252" y="8"/>
                    <a:pt x="252" y="8"/>
                  </a:cubicBezTo>
                  <a:cubicBezTo>
                    <a:pt x="252" y="7"/>
                    <a:pt x="252" y="4"/>
                    <a:pt x="247" y="4"/>
                  </a:cubicBezTo>
                  <a:cubicBezTo>
                    <a:pt x="243" y="4"/>
                    <a:pt x="243" y="7"/>
                    <a:pt x="243" y="8"/>
                  </a:cubicBezTo>
                  <a:cubicBezTo>
                    <a:pt x="243" y="20"/>
                    <a:pt x="243" y="20"/>
                    <a:pt x="243" y="20"/>
                  </a:cubicBezTo>
                  <a:cubicBezTo>
                    <a:pt x="237" y="20"/>
                    <a:pt x="237" y="20"/>
                    <a:pt x="237" y="20"/>
                  </a:cubicBezTo>
                  <a:cubicBezTo>
                    <a:pt x="236" y="20"/>
                    <a:pt x="233" y="20"/>
                    <a:pt x="233" y="24"/>
                  </a:cubicBezTo>
                  <a:cubicBezTo>
                    <a:pt x="233" y="28"/>
                    <a:pt x="236" y="28"/>
                    <a:pt x="237" y="28"/>
                  </a:cubicBezTo>
                  <a:cubicBezTo>
                    <a:pt x="243" y="28"/>
                    <a:pt x="243" y="28"/>
                    <a:pt x="243" y="28"/>
                  </a:cubicBezTo>
                  <a:lnTo>
                    <a:pt x="243" y="58"/>
                  </a:lnTo>
                  <a:close/>
                  <a:moveTo>
                    <a:pt x="214" y="24"/>
                  </a:moveTo>
                  <a:cubicBezTo>
                    <a:pt x="214" y="22"/>
                    <a:pt x="213" y="19"/>
                    <a:pt x="209" y="19"/>
                  </a:cubicBezTo>
                  <a:cubicBezTo>
                    <a:pt x="205" y="19"/>
                    <a:pt x="205" y="22"/>
                    <a:pt x="205" y="24"/>
                  </a:cubicBezTo>
                  <a:cubicBezTo>
                    <a:pt x="205" y="69"/>
                    <a:pt x="205" y="69"/>
                    <a:pt x="205" y="69"/>
                  </a:cubicBezTo>
                  <a:cubicBezTo>
                    <a:pt x="205" y="71"/>
                    <a:pt x="205" y="73"/>
                    <a:pt x="209" y="73"/>
                  </a:cubicBezTo>
                  <a:cubicBezTo>
                    <a:pt x="214" y="73"/>
                    <a:pt x="214" y="71"/>
                    <a:pt x="214" y="69"/>
                  </a:cubicBezTo>
                  <a:cubicBezTo>
                    <a:pt x="214" y="49"/>
                    <a:pt x="214" y="49"/>
                    <a:pt x="214" y="49"/>
                  </a:cubicBezTo>
                  <a:cubicBezTo>
                    <a:pt x="214" y="43"/>
                    <a:pt x="214" y="36"/>
                    <a:pt x="221" y="31"/>
                  </a:cubicBezTo>
                  <a:cubicBezTo>
                    <a:pt x="224" y="29"/>
                    <a:pt x="226" y="29"/>
                    <a:pt x="229" y="28"/>
                  </a:cubicBezTo>
                  <a:cubicBezTo>
                    <a:pt x="230" y="28"/>
                    <a:pt x="233" y="28"/>
                    <a:pt x="233" y="24"/>
                  </a:cubicBezTo>
                  <a:cubicBezTo>
                    <a:pt x="233" y="19"/>
                    <a:pt x="229" y="19"/>
                    <a:pt x="227" y="19"/>
                  </a:cubicBezTo>
                  <a:cubicBezTo>
                    <a:pt x="221" y="19"/>
                    <a:pt x="216" y="23"/>
                    <a:pt x="214" y="29"/>
                  </a:cubicBezTo>
                  <a:lnTo>
                    <a:pt x="214" y="24"/>
                  </a:lnTo>
                  <a:close/>
                  <a:moveTo>
                    <a:pt x="176" y="47"/>
                  </a:moveTo>
                  <a:cubicBezTo>
                    <a:pt x="180" y="47"/>
                    <a:pt x="181" y="46"/>
                    <a:pt x="183" y="46"/>
                  </a:cubicBezTo>
                  <a:cubicBezTo>
                    <a:pt x="183" y="52"/>
                    <a:pt x="183" y="57"/>
                    <a:pt x="180" y="61"/>
                  </a:cubicBezTo>
                  <a:cubicBezTo>
                    <a:pt x="179" y="63"/>
                    <a:pt x="175" y="66"/>
                    <a:pt x="169" y="66"/>
                  </a:cubicBezTo>
                  <a:cubicBezTo>
                    <a:pt x="164" y="66"/>
                    <a:pt x="159" y="63"/>
                    <a:pt x="159" y="58"/>
                  </a:cubicBezTo>
                  <a:cubicBezTo>
                    <a:pt x="159" y="52"/>
                    <a:pt x="164" y="51"/>
                    <a:pt x="166" y="50"/>
                  </a:cubicBezTo>
                  <a:cubicBezTo>
                    <a:pt x="167" y="50"/>
                    <a:pt x="169" y="49"/>
                    <a:pt x="171" y="49"/>
                  </a:cubicBezTo>
                  <a:lnTo>
                    <a:pt x="176" y="47"/>
                  </a:lnTo>
                  <a:close/>
                  <a:moveTo>
                    <a:pt x="192" y="39"/>
                  </a:moveTo>
                  <a:cubicBezTo>
                    <a:pt x="192" y="34"/>
                    <a:pt x="192" y="29"/>
                    <a:pt x="188" y="25"/>
                  </a:cubicBezTo>
                  <a:cubicBezTo>
                    <a:pt x="184" y="20"/>
                    <a:pt x="178" y="19"/>
                    <a:pt x="172" y="19"/>
                  </a:cubicBezTo>
                  <a:cubicBezTo>
                    <a:pt x="165" y="19"/>
                    <a:pt x="158" y="21"/>
                    <a:pt x="154" y="27"/>
                  </a:cubicBezTo>
                  <a:cubicBezTo>
                    <a:pt x="153" y="28"/>
                    <a:pt x="152" y="31"/>
                    <a:pt x="152" y="33"/>
                  </a:cubicBezTo>
                  <a:cubicBezTo>
                    <a:pt x="152" y="35"/>
                    <a:pt x="153" y="37"/>
                    <a:pt x="157" y="37"/>
                  </a:cubicBezTo>
                  <a:cubicBezTo>
                    <a:pt x="160" y="37"/>
                    <a:pt x="161" y="35"/>
                    <a:pt x="161" y="34"/>
                  </a:cubicBezTo>
                  <a:cubicBezTo>
                    <a:pt x="162" y="31"/>
                    <a:pt x="164" y="27"/>
                    <a:pt x="172" y="27"/>
                  </a:cubicBezTo>
                  <a:cubicBezTo>
                    <a:pt x="174" y="27"/>
                    <a:pt x="183" y="27"/>
                    <a:pt x="183" y="35"/>
                  </a:cubicBezTo>
                  <a:cubicBezTo>
                    <a:pt x="183" y="38"/>
                    <a:pt x="182" y="39"/>
                    <a:pt x="180" y="39"/>
                  </a:cubicBezTo>
                  <a:cubicBezTo>
                    <a:pt x="179" y="40"/>
                    <a:pt x="177" y="40"/>
                    <a:pt x="174" y="41"/>
                  </a:cubicBezTo>
                  <a:cubicBezTo>
                    <a:pt x="165" y="42"/>
                    <a:pt x="165" y="42"/>
                    <a:pt x="165" y="42"/>
                  </a:cubicBezTo>
                  <a:cubicBezTo>
                    <a:pt x="160" y="44"/>
                    <a:pt x="150" y="46"/>
                    <a:pt x="150" y="58"/>
                  </a:cubicBezTo>
                  <a:cubicBezTo>
                    <a:pt x="150" y="67"/>
                    <a:pt x="156" y="74"/>
                    <a:pt x="167" y="74"/>
                  </a:cubicBezTo>
                  <a:cubicBezTo>
                    <a:pt x="171" y="74"/>
                    <a:pt x="178" y="73"/>
                    <a:pt x="183" y="66"/>
                  </a:cubicBezTo>
                  <a:cubicBezTo>
                    <a:pt x="183" y="70"/>
                    <a:pt x="183" y="70"/>
                    <a:pt x="184" y="71"/>
                  </a:cubicBezTo>
                  <a:cubicBezTo>
                    <a:pt x="184" y="73"/>
                    <a:pt x="186" y="73"/>
                    <a:pt x="188" y="73"/>
                  </a:cubicBezTo>
                  <a:cubicBezTo>
                    <a:pt x="191" y="73"/>
                    <a:pt x="192" y="71"/>
                    <a:pt x="192" y="69"/>
                  </a:cubicBezTo>
                  <a:lnTo>
                    <a:pt x="192" y="39"/>
                  </a:lnTo>
                  <a:close/>
                  <a:moveTo>
                    <a:pt x="67" y="69"/>
                  </a:moveTo>
                  <a:cubicBezTo>
                    <a:pt x="67" y="70"/>
                    <a:pt x="67" y="73"/>
                    <a:pt x="71" y="73"/>
                  </a:cubicBezTo>
                  <a:cubicBezTo>
                    <a:pt x="74" y="73"/>
                    <a:pt x="75" y="72"/>
                    <a:pt x="76" y="71"/>
                  </a:cubicBezTo>
                  <a:cubicBezTo>
                    <a:pt x="76" y="70"/>
                    <a:pt x="76" y="70"/>
                    <a:pt x="76" y="69"/>
                  </a:cubicBezTo>
                  <a:cubicBezTo>
                    <a:pt x="76" y="46"/>
                    <a:pt x="76" y="46"/>
                    <a:pt x="76" y="46"/>
                  </a:cubicBezTo>
                  <a:cubicBezTo>
                    <a:pt x="76" y="40"/>
                    <a:pt x="76" y="36"/>
                    <a:pt x="79" y="33"/>
                  </a:cubicBezTo>
                  <a:cubicBezTo>
                    <a:pt x="81" y="29"/>
                    <a:pt x="85" y="27"/>
                    <a:pt x="89" y="27"/>
                  </a:cubicBezTo>
                  <a:cubicBezTo>
                    <a:pt x="97" y="27"/>
                    <a:pt x="98" y="34"/>
                    <a:pt x="98" y="36"/>
                  </a:cubicBezTo>
                  <a:cubicBezTo>
                    <a:pt x="98" y="37"/>
                    <a:pt x="98" y="38"/>
                    <a:pt x="98" y="43"/>
                  </a:cubicBezTo>
                  <a:cubicBezTo>
                    <a:pt x="98" y="69"/>
                    <a:pt x="98" y="69"/>
                    <a:pt x="98" y="69"/>
                  </a:cubicBezTo>
                  <a:cubicBezTo>
                    <a:pt x="98" y="70"/>
                    <a:pt x="99" y="72"/>
                    <a:pt x="101" y="73"/>
                  </a:cubicBezTo>
                  <a:cubicBezTo>
                    <a:pt x="101" y="73"/>
                    <a:pt x="102" y="73"/>
                    <a:pt x="103" y="73"/>
                  </a:cubicBezTo>
                  <a:cubicBezTo>
                    <a:pt x="104" y="73"/>
                    <a:pt x="105" y="73"/>
                    <a:pt x="106" y="73"/>
                  </a:cubicBezTo>
                  <a:cubicBezTo>
                    <a:pt x="108" y="72"/>
                    <a:pt x="108" y="70"/>
                    <a:pt x="108" y="69"/>
                  </a:cubicBezTo>
                  <a:cubicBezTo>
                    <a:pt x="108" y="44"/>
                    <a:pt x="108" y="44"/>
                    <a:pt x="108" y="44"/>
                  </a:cubicBezTo>
                  <a:cubicBezTo>
                    <a:pt x="108" y="39"/>
                    <a:pt x="108" y="36"/>
                    <a:pt x="110" y="33"/>
                  </a:cubicBezTo>
                  <a:cubicBezTo>
                    <a:pt x="112" y="30"/>
                    <a:pt x="115" y="27"/>
                    <a:pt x="120" y="27"/>
                  </a:cubicBezTo>
                  <a:cubicBezTo>
                    <a:pt x="130" y="27"/>
                    <a:pt x="130" y="35"/>
                    <a:pt x="130" y="38"/>
                  </a:cubicBezTo>
                  <a:cubicBezTo>
                    <a:pt x="130" y="40"/>
                    <a:pt x="130" y="43"/>
                    <a:pt x="130" y="46"/>
                  </a:cubicBezTo>
                  <a:cubicBezTo>
                    <a:pt x="130" y="69"/>
                    <a:pt x="130" y="69"/>
                    <a:pt x="130" y="69"/>
                  </a:cubicBezTo>
                  <a:cubicBezTo>
                    <a:pt x="130" y="70"/>
                    <a:pt x="130" y="72"/>
                    <a:pt x="132" y="73"/>
                  </a:cubicBezTo>
                  <a:cubicBezTo>
                    <a:pt x="133" y="73"/>
                    <a:pt x="134" y="73"/>
                    <a:pt x="135" y="73"/>
                  </a:cubicBezTo>
                  <a:cubicBezTo>
                    <a:pt x="139" y="73"/>
                    <a:pt x="140" y="70"/>
                    <a:pt x="140" y="69"/>
                  </a:cubicBezTo>
                  <a:cubicBezTo>
                    <a:pt x="140" y="38"/>
                    <a:pt x="140" y="38"/>
                    <a:pt x="140" y="38"/>
                  </a:cubicBezTo>
                  <a:cubicBezTo>
                    <a:pt x="140" y="33"/>
                    <a:pt x="139" y="29"/>
                    <a:pt x="136" y="24"/>
                  </a:cubicBezTo>
                  <a:cubicBezTo>
                    <a:pt x="132" y="20"/>
                    <a:pt x="127" y="19"/>
                    <a:pt x="122" y="19"/>
                  </a:cubicBezTo>
                  <a:cubicBezTo>
                    <a:pt x="114" y="19"/>
                    <a:pt x="109" y="22"/>
                    <a:pt x="105" y="27"/>
                  </a:cubicBezTo>
                  <a:cubicBezTo>
                    <a:pt x="105" y="26"/>
                    <a:pt x="103" y="23"/>
                    <a:pt x="100" y="21"/>
                  </a:cubicBezTo>
                  <a:cubicBezTo>
                    <a:pt x="97" y="19"/>
                    <a:pt x="94" y="19"/>
                    <a:pt x="91" y="19"/>
                  </a:cubicBezTo>
                  <a:cubicBezTo>
                    <a:pt x="84" y="19"/>
                    <a:pt x="80" y="21"/>
                    <a:pt x="76" y="26"/>
                  </a:cubicBezTo>
                  <a:cubicBezTo>
                    <a:pt x="76" y="23"/>
                    <a:pt x="76" y="21"/>
                    <a:pt x="74" y="20"/>
                  </a:cubicBezTo>
                  <a:cubicBezTo>
                    <a:pt x="72" y="19"/>
                    <a:pt x="70" y="19"/>
                    <a:pt x="69" y="20"/>
                  </a:cubicBezTo>
                  <a:cubicBezTo>
                    <a:pt x="67" y="21"/>
                    <a:pt x="67" y="22"/>
                    <a:pt x="67" y="24"/>
                  </a:cubicBezTo>
                  <a:lnTo>
                    <a:pt x="67" y="69"/>
                  </a:lnTo>
                  <a:close/>
                  <a:moveTo>
                    <a:pt x="26" y="29"/>
                  </a:moveTo>
                  <a:cubicBezTo>
                    <a:pt x="22" y="28"/>
                    <a:pt x="18" y="27"/>
                    <a:pt x="16" y="25"/>
                  </a:cubicBezTo>
                  <a:cubicBezTo>
                    <a:pt x="16" y="25"/>
                    <a:pt x="14" y="23"/>
                    <a:pt x="14" y="19"/>
                  </a:cubicBezTo>
                  <a:cubicBezTo>
                    <a:pt x="14" y="15"/>
                    <a:pt x="15" y="12"/>
                    <a:pt x="18" y="10"/>
                  </a:cubicBezTo>
                  <a:cubicBezTo>
                    <a:pt x="20" y="9"/>
                    <a:pt x="24" y="8"/>
                    <a:pt x="28" y="8"/>
                  </a:cubicBezTo>
                  <a:cubicBezTo>
                    <a:pt x="39" y="8"/>
                    <a:pt x="42" y="14"/>
                    <a:pt x="43" y="17"/>
                  </a:cubicBezTo>
                  <a:cubicBezTo>
                    <a:pt x="44" y="18"/>
                    <a:pt x="45" y="20"/>
                    <a:pt x="45" y="20"/>
                  </a:cubicBezTo>
                  <a:cubicBezTo>
                    <a:pt x="46" y="22"/>
                    <a:pt x="47" y="22"/>
                    <a:pt x="48" y="22"/>
                  </a:cubicBezTo>
                  <a:cubicBezTo>
                    <a:pt x="51" y="22"/>
                    <a:pt x="53" y="20"/>
                    <a:pt x="53" y="17"/>
                  </a:cubicBezTo>
                  <a:cubicBezTo>
                    <a:pt x="53" y="15"/>
                    <a:pt x="51" y="9"/>
                    <a:pt x="47" y="5"/>
                  </a:cubicBezTo>
                  <a:cubicBezTo>
                    <a:pt x="41" y="0"/>
                    <a:pt x="33" y="0"/>
                    <a:pt x="28" y="0"/>
                  </a:cubicBezTo>
                  <a:cubicBezTo>
                    <a:pt x="12" y="0"/>
                    <a:pt x="4" y="8"/>
                    <a:pt x="4" y="20"/>
                  </a:cubicBezTo>
                  <a:cubicBezTo>
                    <a:pt x="4" y="31"/>
                    <a:pt x="11" y="34"/>
                    <a:pt x="13" y="35"/>
                  </a:cubicBezTo>
                  <a:cubicBezTo>
                    <a:pt x="15" y="36"/>
                    <a:pt x="18" y="37"/>
                    <a:pt x="21" y="38"/>
                  </a:cubicBezTo>
                  <a:cubicBezTo>
                    <a:pt x="28" y="40"/>
                    <a:pt x="28" y="40"/>
                    <a:pt x="28" y="40"/>
                  </a:cubicBezTo>
                  <a:cubicBezTo>
                    <a:pt x="34" y="42"/>
                    <a:pt x="38" y="43"/>
                    <a:pt x="41" y="46"/>
                  </a:cubicBezTo>
                  <a:cubicBezTo>
                    <a:pt x="43" y="47"/>
                    <a:pt x="45" y="50"/>
                    <a:pt x="45" y="54"/>
                  </a:cubicBezTo>
                  <a:cubicBezTo>
                    <a:pt x="45" y="57"/>
                    <a:pt x="43" y="60"/>
                    <a:pt x="41" y="62"/>
                  </a:cubicBezTo>
                  <a:cubicBezTo>
                    <a:pt x="37" y="65"/>
                    <a:pt x="31" y="65"/>
                    <a:pt x="29" y="65"/>
                  </a:cubicBezTo>
                  <a:cubicBezTo>
                    <a:pt x="26" y="65"/>
                    <a:pt x="21" y="65"/>
                    <a:pt x="16" y="62"/>
                  </a:cubicBezTo>
                  <a:cubicBezTo>
                    <a:pt x="12" y="59"/>
                    <a:pt x="11" y="55"/>
                    <a:pt x="10" y="52"/>
                  </a:cubicBezTo>
                  <a:cubicBezTo>
                    <a:pt x="10" y="50"/>
                    <a:pt x="9" y="49"/>
                    <a:pt x="6" y="49"/>
                  </a:cubicBezTo>
                  <a:cubicBezTo>
                    <a:pt x="4" y="49"/>
                    <a:pt x="0" y="50"/>
                    <a:pt x="0" y="54"/>
                  </a:cubicBezTo>
                  <a:cubicBezTo>
                    <a:pt x="0" y="55"/>
                    <a:pt x="2" y="63"/>
                    <a:pt x="9" y="68"/>
                  </a:cubicBezTo>
                  <a:cubicBezTo>
                    <a:pt x="14" y="72"/>
                    <a:pt x="21" y="74"/>
                    <a:pt x="28" y="74"/>
                  </a:cubicBezTo>
                  <a:cubicBezTo>
                    <a:pt x="40" y="74"/>
                    <a:pt x="55" y="69"/>
                    <a:pt x="55" y="53"/>
                  </a:cubicBezTo>
                  <a:cubicBezTo>
                    <a:pt x="55" y="37"/>
                    <a:pt x="43" y="34"/>
                    <a:pt x="35" y="32"/>
                  </a:cubicBezTo>
                  <a:lnTo>
                    <a:pt x="26" y="29"/>
                  </a:ln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6">
              <a:extLst>
                <a:ext uri="{FF2B5EF4-FFF2-40B4-BE49-F238E27FC236}">
                  <a16:creationId xmlns:a16="http://schemas.microsoft.com/office/drawing/2014/main" id="{4A2726D5-A080-4CA7-9639-8742730B8B20}"/>
                </a:ext>
              </a:extLst>
            </p:cNvPr>
            <p:cNvSpPr>
              <a:spLocks noEditPoints="1"/>
            </p:cNvSpPr>
            <p:nvPr userDrawn="1"/>
          </p:nvSpPr>
          <p:spPr bwMode="auto">
            <a:xfrm>
              <a:off x="3827463" y="-796925"/>
              <a:ext cx="1416050" cy="331787"/>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0" name="Wellspect">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02708195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grpSp>
        <p:nvGrpSpPr>
          <p:cNvPr id="13" name="Navina Classic">
            <a:extLst>
              <a:ext uri="{FF2B5EF4-FFF2-40B4-BE49-F238E27FC236}">
                <a16:creationId xmlns:a16="http://schemas.microsoft.com/office/drawing/2014/main" id="{9357385C-973E-453D-B7C0-79088BAD9CE0}"/>
              </a:ext>
            </a:extLst>
          </p:cNvPr>
          <p:cNvGrpSpPr/>
          <p:nvPr userDrawn="1"/>
        </p:nvGrpSpPr>
        <p:grpSpPr>
          <a:xfrm>
            <a:off x="9345116" y="6146799"/>
            <a:ext cx="2430462" cy="331788"/>
            <a:chOff x="4710113" y="-950913"/>
            <a:chExt cx="2430462" cy="331788"/>
          </a:xfrm>
        </p:grpSpPr>
        <p:sp>
          <p:nvSpPr>
            <p:cNvPr id="11" name="Freeform 5">
              <a:extLst>
                <a:ext uri="{FF2B5EF4-FFF2-40B4-BE49-F238E27FC236}">
                  <a16:creationId xmlns:a16="http://schemas.microsoft.com/office/drawing/2014/main" id="{E59D6842-FA9C-4BC4-99B3-062991EF052B}"/>
                </a:ext>
              </a:extLst>
            </p:cNvPr>
            <p:cNvSpPr>
              <a:spLocks noEditPoints="1"/>
            </p:cNvSpPr>
            <p:nvPr userDrawn="1"/>
          </p:nvSpPr>
          <p:spPr bwMode="auto">
            <a:xfrm>
              <a:off x="6151563" y="-863600"/>
              <a:ext cx="989012" cy="241300"/>
            </a:xfrm>
            <a:custGeom>
              <a:avLst/>
              <a:gdLst>
                <a:gd name="T0" fmla="*/ 288 w 311"/>
                <a:gd name="T1" fmla="*/ 27 h 74"/>
                <a:gd name="T2" fmla="*/ 309 w 311"/>
                <a:gd name="T3" fmla="*/ 34 h 74"/>
                <a:gd name="T4" fmla="*/ 265 w 311"/>
                <a:gd name="T5" fmla="*/ 35 h 74"/>
                <a:gd name="T6" fmla="*/ 308 w 311"/>
                <a:gd name="T7" fmla="*/ 63 h 74"/>
                <a:gd name="T8" fmla="*/ 301 w 311"/>
                <a:gd name="T9" fmla="*/ 57 h 74"/>
                <a:gd name="T10" fmla="*/ 248 w 311"/>
                <a:gd name="T11" fmla="*/ 12 h 74"/>
                <a:gd name="T12" fmla="*/ 242 w 311"/>
                <a:gd name="T13" fmla="*/ 6 h 74"/>
                <a:gd name="T14" fmla="*/ 243 w 311"/>
                <a:gd name="T15" fmla="*/ 24 h 74"/>
                <a:gd name="T16" fmla="*/ 252 w 311"/>
                <a:gd name="T17" fmla="*/ 71 h 74"/>
                <a:gd name="T18" fmla="*/ 212 w 311"/>
                <a:gd name="T19" fmla="*/ 40 h 74"/>
                <a:gd name="T20" fmla="*/ 212 w 311"/>
                <a:gd name="T21" fmla="*/ 26 h 74"/>
                <a:gd name="T22" fmla="*/ 232 w 311"/>
                <a:gd name="T23" fmla="*/ 33 h 74"/>
                <a:gd name="T24" fmla="*/ 208 w 311"/>
                <a:gd name="T25" fmla="*/ 49 h 74"/>
                <a:gd name="T26" fmla="*/ 213 w 311"/>
                <a:gd name="T27" fmla="*/ 67 h 74"/>
                <a:gd name="T28" fmla="*/ 197 w 311"/>
                <a:gd name="T29" fmla="*/ 54 h 74"/>
                <a:gd name="T30" fmla="*/ 213 w 311"/>
                <a:gd name="T31" fmla="*/ 74 h 74"/>
                <a:gd name="T32" fmla="*/ 218 w 311"/>
                <a:gd name="T33" fmla="*/ 42 h 74"/>
                <a:gd name="T34" fmla="*/ 155 w 311"/>
                <a:gd name="T35" fmla="*/ 33 h 74"/>
                <a:gd name="T36" fmla="*/ 176 w 311"/>
                <a:gd name="T37" fmla="*/ 33 h 74"/>
                <a:gd name="T38" fmla="*/ 165 w 311"/>
                <a:gd name="T39" fmla="*/ 19 h 74"/>
                <a:gd name="T40" fmla="*/ 166 w 311"/>
                <a:gd name="T41" fmla="*/ 50 h 74"/>
                <a:gd name="T42" fmla="*/ 155 w 311"/>
                <a:gd name="T43" fmla="*/ 62 h 74"/>
                <a:gd name="T44" fmla="*/ 144 w 311"/>
                <a:gd name="T45" fmla="*/ 58 h 74"/>
                <a:gd name="T46" fmla="*/ 179 w 311"/>
                <a:gd name="T47" fmla="*/ 70 h 74"/>
                <a:gd name="T48" fmla="*/ 164 w 311"/>
                <a:gd name="T49" fmla="*/ 40 h 74"/>
                <a:gd name="T50" fmla="*/ 123 w 311"/>
                <a:gd name="T51" fmla="*/ 61 h 74"/>
                <a:gd name="T52" fmla="*/ 108 w 311"/>
                <a:gd name="T53" fmla="*/ 50 h 74"/>
                <a:gd name="T54" fmla="*/ 134 w 311"/>
                <a:gd name="T55" fmla="*/ 39 h 74"/>
                <a:gd name="T56" fmla="*/ 97 w 311"/>
                <a:gd name="T57" fmla="*/ 27 h 74"/>
                <a:gd name="T58" fmla="*/ 104 w 311"/>
                <a:gd name="T59" fmla="*/ 34 h 74"/>
                <a:gd name="T60" fmla="*/ 123 w 311"/>
                <a:gd name="T61" fmla="*/ 39 h 74"/>
                <a:gd name="T62" fmla="*/ 92 w 311"/>
                <a:gd name="T63" fmla="*/ 58 h 74"/>
                <a:gd name="T64" fmla="*/ 126 w 311"/>
                <a:gd name="T65" fmla="*/ 71 h 74"/>
                <a:gd name="T66" fmla="*/ 134 w 311"/>
                <a:gd name="T67" fmla="*/ 39 h 74"/>
                <a:gd name="T68" fmla="*/ 73 w 311"/>
                <a:gd name="T69" fmla="*/ 5 h 74"/>
                <a:gd name="T70" fmla="*/ 82 w 311"/>
                <a:gd name="T71" fmla="*/ 69 h 74"/>
                <a:gd name="T72" fmla="*/ 16 w 311"/>
                <a:gd name="T73" fmla="*/ 57 h 74"/>
                <a:gd name="T74" fmla="*/ 34 w 311"/>
                <a:gd name="T75" fmla="*/ 8 h 74"/>
                <a:gd name="T76" fmla="*/ 64 w 311"/>
                <a:gd name="T77" fmla="*/ 21 h 74"/>
                <a:gd name="T78" fmla="*/ 9 w 311"/>
                <a:gd name="T79" fmla="*/ 10 h 74"/>
                <a:gd name="T80" fmla="*/ 34 w 311"/>
                <a:gd name="T81" fmla="*/ 74 h 74"/>
                <a:gd name="T82" fmla="*/ 59 w 311"/>
                <a:gd name="T83" fmla="*/ 4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1" h="74">
                  <a:moveTo>
                    <a:pt x="288" y="66"/>
                  </a:moveTo>
                  <a:cubicBezTo>
                    <a:pt x="275" y="66"/>
                    <a:pt x="273" y="55"/>
                    <a:pt x="273" y="46"/>
                  </a:cubicBezTo>
                  <a:cubicBezTo>
                    <a:pt x="273" y="36"/>
                    <a:pt x="277" y="27"/>
                    <a:pt x="288" y="27"/>
                  </a:cubicBezTo>
                  <a:cubicBezTo>
                    <a:pt x="296" y="27"/>
                    <a:pt x="299" y="32"/>
                    <a:pt x="300" y="34"/>
                  </a:cubicBezTo>
                  <a:cubicBezTo>
                    <a:pt x="301" y="36"/>
                    <a:pt x="302" y="38"/>
                    <a:pt x="304" y="38"/>
                  </a:cubicBezTo>
                  <a:cubicBezTo>
                    <a:pt x="307" y="38"/>
                    <a:pt x="309" y="36"/>
                    <a:pt x="309" y="34"/>
                  </a:cubicBezTo>
                  <a:cubicBezTo>
                    <a:pt x="309" y="33"/>
                    <a:pt x="309" y="32"/>
                    <a:pt x="307" y="29"/>
                  </a:cubicBezTo>
                  <a:cubicBezTo>
                    <a:pt x="305" y="24"/>
                    <a:pt x="300" y="19"/>
                    <a:pt x="288" y="19"/>
                  </a:cubicBezTo>
                  <a:cubicBezTo>
                    <a:pt x="284" y="19"/>
                    <a:pt x="270" y="19"/>
                    <a:pt x="265" y="35"/>
                  </a:cubicBezTo>
                  <a:cubicBezTo>
                    <a:pt x="263" y="38"/>
                    <a:pt x="263" y="42"/>
                    <a:pt x="263" y="46"/>
                  </a:cubicBezTo>
                  <a:cubicBezTo>
                    <a:pt x="263" y="59"/>
                    <a:pt x="269" y="74"/>
                    <a:pt x="288" y="74"/>
                  </a:cubicBezTo>
                  <a:cubicBezTo>
                    <a:pt x="302" y="74"/>
                    <a:pt x="307" y="66"/>
                    <a:pt x="308" y="63"/>
                  </a:cubicBezTo>
                  <a:cubicBezTo>
                    <a:pt x="310" y="61"/>
                    <a:pt x="311" y="58"/>
                    <a:pt x="311" y="57"/>
                  </a:cubicBezTo>
                  <a:cubicBezTo>
                    <a:pt x="311" y="53"/>
                    <a:pt x="307" y="53"/>
                    <a:pt x="306" y="53"/>
                  </a:cubicBezTo>
                  <a:cubicBezTo>
                    <a:pt x="303" y="53"/>
                    <a:pt x="302" y="55"/>
                    <a:pt x="301" y="57"/>
                  </a:cubicBezTo>
                  <a:cubicBezTo>
                    <a:pt x="300" y="60"/>
                    <a:pt x="297" y="66"/>
                    <a:pt x="288" y="66"/>
                  </a:cubicBezTo>
                  <a:moveTo>
                    <a:pt x="242" y="6"/>
                  </a:moveTo>
                  <a:cubicBezTo>
                    <a:pt x="242" y="9"/>
                    <a:pt x="244" y="12"/>
                    <a:pt x="248" y="12"/>
                  </a:cubicBezTo>
                  <a:cubicBezTo>
                    <a:pt x="251" y="12"/>
                    <a:pt x="253" y="10"/>
                    <a:pt x="253" y="6"/>
                  </a:cubicBezTo>
                  <a:cubicBezTo>
                    <a:pt x="253" y="2"/>
                    <a:pt x="251" y="0"/>
                    <a:pt x="248" y="0"/>
                  </a:cubicBezTo>
                  <a:cubicBezTo>
                    <a:pt x="245" y="0"/>
                    <a:pt x="242" y="2"/>
                    <a:pt x="242" y="6"/>
                  </a:cubicBezTo>
                  <a:moveTo>
                    <a:pt x="252" y="24"/>
                  </a:moveTo>
                  <a:cubicBezTo>
                    <a:pt x="252" y="23"/>
                    <a:pt x="252" y="19"/>
                    <a:pt x="248" y="19"/>
                  </a:cubicBezTo>
                  <a:cubicBezTo>
                    <a:pt x="244" y="19"/>
                    <a:pt x="243" y="23"/>
                    <a:pt x="243" y="24"/>
                  </a:cubicBezTo>
                  <a:cubicBezTo>
                    <a:pt x="243" y="69"/>
                    <a:pt x="243" y="69"/>
                    <a:pt x="243" y="69"/>
                  </a:cubicBezTo>
                  <a:cubicBezTo>
                    <a:pt x="243" y="72"/>
                    <a:pt x="245" y="73"/>
                    <a:pt x="248" y="73"/>
                  </a:cubicBezTo>
                  <a:cubicBezTo>
                    <a:pt x="250" y="73"/>
                    <a:pt x="252" y="72"/>
                    <a:pt x="252" y="71"/>
                  </a:cubicBezTo>
                  <a:cubicBezTo>
                    <a:pt x="252" y="71"/>
                    <a:pt x="252" y="70"/>
                    <a:pt x="252" y="69"/>
                  </a:cubicBezTo>
                  <a:lnTo>
                    <a:pt x="252" y="24"/>
                  </a:lnTo>
                  <a:close/>
                  <a:moveTo>
                    <a:pt x="212" y="40"/>
                  </a:moveTo>
                  <a:cubicBezTo>
                    <a:pt x="207" y="39"/>
                    <a:pt x="203" y="38"/>
                    <a:pt x="203" y="33"/>
                  </a:cubicBezTo>
                  <a:cubicBezTo>
                    <a:pt x="203" y="31"/>
                    <a:pt x="204" y="29"/>
                    <a:pt x="206" y="28"/>
                  </a:cubicBezTo>
                  <a:cubicBezTo>
                    <a:pt x="208" y="26"/>
                    <a:pt x="211" y="26"/>
                    <a:pt x="212" y="26"/>
                  </a:cubicBezTo>
                  <a:cubicBezTo>
                    <a:pt x="220" y="26"/>
                    <a:pt x="223" y="31"/>
                    <a:pt x="224" y="33"/>
                  </a:cubicBezTo>
                  <a:cubicBezTo>
                    <a:pt x="225" y="36"/>
                    <a:pt x="226" y="37"/>
                    <a:pt x="228" y="37"/>
                  </a:cubicBezTo>
                  <a:cubicBezTo>
                    <a:pt x="230" y="37"/>
                    <a:pt x="232" y="36"/>
                    <a:pt x="232" y="33"/>
                  </a:cubicBezTo>
                  <a:cubicBezTo>
                    <a:pt x="232" y="31"/>
                    <a:pt x="230" y="19"/>
                    <a:pt x="212" y="19"/>
                  </a:cubicBezTo>
                  <a:cubicBezTo>
                    <a:pt x="195" y="19"/>
                    <a:pt x="194" y="32"/>
                    <a:pt x="194" y="34"/>
                  </a:cubicBezTo>
                  <a:cubicBezTo>
                    <a:pt x="194" y="44"/>
                    <a:pt x="203" y="47"/>
                    <a:pt x="208" y="49"/>
                  </a:cubicBezTo>
                  <a:cubicBezTo>
                    <a:pt x="214" y="50"/>
                    <a:pt x="214" y="50"/>
                    <a:pt x="214" y="50"/>
                  </a:cubicBezTo>
                  <a:cubicBezTo>
                    <a:pt x="219" y="52"/>
                    <a:pt x="224" y="53"/>
                    <a:pt x="224" y="59"/>
                  </a:cubicBezTo>
                  <a:cubicBezTo>
                    <a:pt x="224" y="63"/>
                    <a:pt x="219" y="67"/>
                    <a:pt x="213" y="67"/>
                  </a:cubicBezTo>
                  <a:cubicBezTo>
                    <a:pt x="209" y="67"/>
                    <a:pt x="205" y="65"/>
                    <a:pt x="203" y="62"/>
                  </a:cubicBezTo>
                  <a:cubicBezTo>
                    <a:pt x="202" y="60"/>
                    <a:pt x="202" y="60"/>
                    <a:pt x="200" y="56"/>
                  </a:cubicBezTo>
                  <a:cubicBezTo>
                    <a:pt x="200" y="55"/>
                    <a:pt x="199" y="54"/>
                    <a:pt x="197" y="54"/>
                  </a:cubicBezTo>
                  <a:cubicBezTo>
                    <a:pt x="195" y="54"/>
                    <a:pt x="192" y="55"/>
                    <a:pt x="192" y="58"/>
                  </a:cubicBezTo>
                  <a:cubicBezTo>
                    <a:pt x="192" y="60"/>
                    <a:pt x="193" y="65"/>
                    <a:pt x="197" y="69"/>
                  </a:cubicBezTo>
                  <a:cubicBezTo>
                    <a:pt x="203" y="74"/>
                    <a:pt x="210" y="74"/>
                    <a:pt x="213" y="74"/>
                  </a:cubicBezTo>
                  <a:cubicBezTo>
                    <a:pt x="217" y="74"/>
                    <a:pt x="223" y="73"/>
                    <a:pt x="227" y="70"/>
                  </a:cubicBezTo>
                  <a:cubicBezTo>
                    <a:pt x="230" y="68"/>
                    <a:pt x="233" y="64"/>
                    <a:pt x="233" y="58"/>
                  </a:cubicBezTo>
                  <a:cubicBezTo>
                    <a:pt x="233" y="47"/>
                    <a:pt x="223" y="44"/>
                    <a:pt x="218" y="42"/>
                  </a:cubicBezTo>
                  <a:lnTo>
                    <a:pt x="212" y="40"/>
                  </a:lnTo>
                  <a:close/>
                  <a:moveTo>
                    <a:pt x="164" y="40"/>
                  </a:moveTo>
                  <a:cubicBezTo>
                    <a:pt x="159" y="39"/>
                    <a:pt x="155" y="38"/>
                    <a:pt x="155" y="33"/>
                  </a:cubicBezTo>
                  <a:cubicBezTo>
                    <a:pt x="155" y="31"/>
                    <a:pt x="156" y="29"/>
                    <a:pt x="158" y="28"/>
                  </a:cubicBezTo>
                  <a:cubicBezTo>
                    <a:pt x="160" y="26"/>
                    <a:pt x="163" y="26"/>
                    <a:pt x="164" y="26"/>
                  </a:cubicBezTo>
                  <a:cubicBezTo>
                    <a:pt x="172" y="26"/>
                    <a:pt x="175" y="31"/>
                    <a:pt x="176" y="33"/>
                  </a:cubicBezTo>
                  <a:cubicBezTo>
                    <a:pt x="177" y="36"/>
                    <a:pt x="178" y="37"/>
                    <a:pt x="180" y="37"/>
                  </a:cubicBezTo>
                  <a:cubicBezTo>
                    <a:pt x="182" y="37"/>
                    <a:pt x="185" y="36"/>
                    <a:pt x="185" y="33"/>
                  </a:cubicBezTo>
                  <a:cubicBezTo>
                    <a:pt x="185" y="31"/>
                    <a:pt x="182" y="19"/>
                    <a:pt x="165" y="19"/>
                  </a:cubicBezTo>
                  <a:cubicBezTo>
                    <a:pt x="147" y="19"/>
                    <a:pt x="146" y="32"/>
                    <a:pt x="146" y="34"/>
                  </a:cubicBezTo>
                  <a:cubicBezTo>
                    <a:pt x="146" y="44"/>
                    <a:pt x="155" y="47"/>
                    <a:pt x="160" y="49"/>
                  </a:cubicBezTo>
                  <a:cubicBezTo>
                    <a:pt x="166" y="50"/>
                    <a:pt x="166" y="50"/>
                    <a:pt x="166" y="50"/>
                  </a:cubicBezTo>
                  <a:cubicBezTo>
                    <a:pt x="171" y="52"/>
                    <a:pt x="176" y="53"/>
                    <a:pt x="176" y="59"/>
                  </a:cubicBezTo>
                  <a:cubicBezTo>
                    <a:pt x="176" y="63"/>
                    <a:pt x="172" y="67"/>
                    <a:pt x="166" y="67"/>
                  </a:cubicBezTo>
                  <a:cubicBezTo>
                    <a:pt x="161" y="67"/>
                    <a:pt x="157" y="65"/>
                    <a:pt x="155" y="62"/>
                  </a:cubicBezTo>
                  <a:cubicBezTo>
                    <a:pt x="154" y="60"/>
                    <a:pt x="154" y="60"/>
                    <a:pt x="152" y="56"/>
                  </a:cubicBezTo>
                  <a:cubicBezTo>
                    <a:pt x="152" y="55"/>
                    <a:pt x="151" y="54"/>
                    <a:pt x="149" y="54"/>
                  </a:cubicBezTo>
                  <a:cubicBezTo>
                    <a:pt x="147" y="54"/>
                    <a:pt x="144" y="55"/>
                    <a:pt x="144" y="58"/>
                  </a:cubicBezTo>
                  <a:cubicBezTo>
                    <a:pt x="144" y="60"/>
                    <a:pt x="145" y="65"/>
                    <a:pt x="150" y="69"/>
                  </a:cubicBezTo>
                  <a:cubicBezTo>
                    <a:pt x="155" y="74"/>
                    <a:pt x="162" y="74"/>
                    <a:pt x="165" y="74"/>
                  </a:cubicBezTo>
                  <a:cubicBezTo>
                    <a:pt x="170" y="74"/>
                    <a:pt x="175" y="73"/>
                    <a:pt x="179" y="70"/>
                  </a:cubicBezTo>
                  <a:cubicBezTo>
                    <a:pt x="182" y="68"/>
                    <a:pt x="185" y="64"/>
                    <a:pt x="185" y="58"/>
                  </a:cubicBezTo>
                  <a:cubicBezTo>
                    <a:pt x="185" y="47"/>
                    <a:pt x="175" y="44"/>
                    <a:pt x="170" y="42"/>
                  </a:cubicBezTo>
                  <a:lnTo>
                    <a:pt x="164" y="40"/>
                  </a:lnTo>
                  <a:close/>
                  <a:moveTo>
                    <a:pt x="119" y="47"/>
                  </a:moveTo>
                  <a:cubicBezTo>
                    <a:pt x="123" y="47"/>
                    <a:pt x="124" y="46"/>
                    <a:pt x="126" y="46"/>
                  </a:cubicBezTo>
                  <a:cubicBezTo>
                    <a:pt x="126" y="52"/>
                    <a:pt x="125" y="57"/>
                    <a:pt x="123" y="61"/>
                  </a:cubicBezTo>
                  <a:cubicBezTo>
                    <a:pt x="121" y="63"/>
                    <a:pt x="117" y="66"/>
                    <a:pt x="112" y="66"/>
                  </a:cubicBezTo>
                  <a:cubicBezTo>
                    <a:pt x="107" y="66"/>
                    <a:pt x="102" y="63"/>
                    <a:pt x="102" y="58"/>
                  </a:cubicBezTo>
                  <a:cubicBezTo>
                    <a:pt x="102" y="52"/>
                    <a:pt x="107" y="51"/>
                    <a:pt x="108" y="50"/>
                  </a:cubicBezTo>
                  <a:cubicBezTo>
                    <a:pt x="110" y="50"/>
                    <a:pt x="112" y="49"/>
                    <a:pt x="113" y="49"/>
                  </a:cubicBezTo>
                  <a:lnTo>
                    <a:pt x="119" y="47"/>
                  </a:lnTo>
                  <a:close/>
                  <a:moveTo>
                    <a:pt x="134" y="39"/>
                  </a:moveTo>
                  <a:cubicBezTo>
                    <a:pt x="134" y="34"/>
                    <a:pt x="134" y="29"/>
                    <a:pt x="131" y="25"/>
                  </a:cubicBezTo>
                  <a:cubicBezTo>
                    <a:pt x="127" y="20"/>
                    <a:pt x="121" y="19"/>
                    <a:pt x="115" y="19"/>
                  </a:cubicBezTo>
                  <a:cubicBezTo>
                    <a:pt x="108" y="19"/>
                    <a:pt x="101" y="21"/>
                    <a:pt x="97" y="27"/>
                  </a:cubicBezTo>
                  <a:cubicBezTo>
                    <a:pt x="96" y="28"/>
                    <a:pt x="95" y="31"/>
                    <a:pt x="95" y="33"/>
                  </a:cubicBezTo>
                  <a:cubicBezTo>
                    <a:pt x="95" y="35"/>
                    <a:pt x="96" y="37"/>
                    <a:pt x="99" y="37"/>
                  </a:cubicBezTo>
                  <a:cubicBezTo>
                    <a:pt x="103" y="37"/>
                    <a:pt x="103" y="35"/>
                    <a:pt x="104" y="34"/>
                  </a:cubicBezTo>
                  <a:cubicBezTo>
                    <a:pt x="105" y="31"/>
                    <a:pt x="106" y="27"/>
                    <a:pt x="115" y="27"/>
                  </a:cubicBezTo>
                  <a:cubicBezTo>
                    <a:pt x="117" y="27"/>
                    <a:pt x="126" y="27"/>
                    <a:pt x="126" y="35"/>
                  </a:cubicBezTo>
                  <a:cubicBezTo>
                    <a:pt x="126" y="38"/>
                    <a:pt x="125" y="39"/>
                    <a:pt x="123" y="39"/>
                  </a:cubicBezTo>
                  <a:cubicBezTo>
                    <a:pt x="122" y="40"/>
                    <a:pt x="120" y="40"/>
                    <a:pt x="117" y="41"/>
                  </a:cubicBezTo>
                  <a:cubicBezTo>
                    <a:pt x="108" y="42"/>
                    <a:pt x="108" y="42"/>
                    <a:pt x="108" y="42"/>
                  </a:cubicBezTo>
                  <a:cubicBezTo>
                    <a:pt x="102" y="44"/>
                    <a:pt x="92" y="46"/>
                    <a:pt x="92" y="58"/>
                  </a:cubicBezTo>
                  <a:cubicBezTo>
                    <a:pt x="92" y="67"/>
                    <a:pt x="99" y="74"/>
                    <a:pt x="110" y="74"/>
                  </a:cubicBezTo>
                  <a:cubicBezTo>
                    <a:pt x="114" y="74"/>
                    <a:pt x="121" y="73"/>
                    <a:pt x="126" y="66"/>
                  </a:cubicBezTo>
                  <a:cubicBezTo>
                    <a:pt x="126" y="70"/>
                    <a:pt x="126" y="70"/>
                    <a:pt x="126" y="71"/>
                  </a:cubicBezTo>
                  <a:cubicBezTo>
                    <a:pt x="127" y="73"/>
                    <a:pt x="129" y="73"/>
                    <a:pt x="130" y="73"/>
                  </a:cubicBezTo>
                  <a:cubicBezTo>
                    <a:pt x="134" y="73"/>
                    <a:pt x="134" y="71"/>
                    <a:pt x="134" y="69"/>
                  </a:cubicBezTo>
                  <a:lnTo>
                    <a:pt x="134" y="39"/>
                  </a:lnTo>
                  <a:close/>
                  <a:moveTo>
                    <a:pt x="82" y="5"/>
                  </a:moveTo>
                  <a:cubicBezTo>
                    <a:pt x="82" y="4"/>
                    <a:pt x="82" y="0"/>
                    <a:pt x="78" y="0"/>
                  </a:cubicBezTo>
                  <a:cubicBezTo>
                    <a:pt x="73" y="0"/>
                    <a:pt x="73" y="4"/>
                    <a:pt x="73" y="5"/>
                  </a:cubicBezTo>
                  <a:cubicBezTo>
                    <a:pt x="73" y="69"/>
                    <a:pt x="73" y="69"/>
                    <a:pt x="73" y="69"/>
                  </a:cubicBezTo>
                  <a:cubicBezTo>
                    <a:pt x="73" y="72"/>
                    <a:pt x="75" y="73"/>
                    <a:pt x="78" y="73"/>
                  </a:cubicBezTo>
                  <a:cubicBezTo>
                    <a:pt x="82" y="73"/>
                    <a:pt x="82" y="70"/>
                    <a:pt x="82" y="69"/>
                  </a:cubicBezTo>
                  <a:lnTo>
                    <a:pt x="82" y="5"/>
                  </a:lnTo>
                  <a:close/>
                  <a:moveTo>
                    <a:pt x="34" y="66"/>
                  </a:moveTo>
                  <a:cubicBezTo>
                    <a:pt x="29" y="66"/>
                    <a:pt x="21" y="65"/>
                    <a:pt x="16" y="57"/>
                  </a:cubicBezTo>
                  <a:cubicBezTo>
                    <a:pt x="12" y="51"/>
                    <a:pt x="10" y="44"/>
                    <a:pt x="10" y="37"/>
                  </a:cubicBezTo>
                  <a:cubicBezTo>
                    <a:pt x="10" y="29"/>
                    <a:pt x="12" y="19"/>
                    <a:pt x="19" y="13"/>
                  </a:cubicBezTo>
                  <a:cubicBezTo>
                    <a:pt x="24" y="9"/>
                    <a:pt x="30" y="8"/>
                    <a:pt x="34" y="8"/>
                  </a:cubicBezTo>
                  <a:cubicBezTo>
                    <a:pt x="42" y="8"/>
                    <a:pt x="49" y="10"/>
                    <a:pt x="54" y="21"/>
                  </a:cubicBezTo>
                  <a:cubicBezTo>
                    <a:pt x="55" y="24"/>
                    <a:pt x="56" y="26"/>
                    <a:pt x="58" y="26"/>
                  </a:cubicBezTo>
                  <a:cubicBezTo>
                    <a:pt x="61" y="26"/>
                    <a:pt x="64" y="24"/>
                    <a:pt x="64" y="21"/>
                  </a:cubicBezTo>
                  <a:cubicBezTo>
                    <a:pt x="64" y="18"/>
                    <a:pt x="61" y="12"/>
                    <a:pt x="58" y="9"/>
                  </a:cubicBezTo>
                  <a:cubicBezTo>
                    <a:pt x="50" y="0"/>
                    <a:pt x="38" y="0"/>
                    <a:pt x="34" y="0"/>
                  </a:cubicBezTo>
                  <a:cubicBezTo>
                    <a:pt x="30" y="0"/>
                    <a:pt x="18" y="0"/>
                    <a:pt x="9" y="10"/>
                  </a:cubicBezTo>
                  <a:cubicBezTo>
                    <a:pt x="2" y="17"/>
                    <a:pt x="0" y="27"/>
                    <a:pt x="0" y="37"/>
                  </a:cubicBezTo>
                  <a:cubicBezTo>
                    <a:pt x="0" y="47"/>
                    <a:pt x="2" y="56"/>
                    <a:pt x="8" y="64"/>
                  </a:cubicBezTo>
                  <a:cubicBezTo>
                    <a:pt x="11" y="68"/>
                    <a:pt x="18" y="74"/>
                    <a:pt x="34" y="74"/>
                  </a:cubicBezTo>
                  <a:cubicBezTo>
                    <a:pt x="40" y="74"/>
                    <a:pt x="53" y="73"/>
                    <a:pt x="61" y="61"/>
                  </a:cubicBezTo>
                  <a:cubicBezTo>
                    <a:pt x="62" y="60"/>
                    <a:pt x="65" y="55"/>
                    <a:pt x="65" y="52"/>
                  </a:cubicBezTo>
                  <a:cubicBezTo>
                    <a:pt x="65" y="49"/>
                    <a:pt x="61" y="48"/>
                    <a:pt x="59" y="48"/>
                  </a:cubicBezTo>
                  <a:cubicBezTo>
                    <a:pt x="56" y="48"/>
                    <a:pt x="56" y="50"/>
                    <a:pt x="54" y="53"/>
                  </a:cubicBezTo>
                  <a:cubicBezTo>
                    <a:pt x="51" y="61"/>
                    <a:pt x="43" y="66"/>
                    <a:pt x="34" y="66"/>
                  </a:cubicBezTo>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6">
              <a:extLst>
                <a:ext uri="{FF2B5EF4-FFF2-40B4-BE49-F238E27FC236}">
                  <a16:creationId xmlns:a16="http://schemas.microsoft.com/office/drawing/2014/main" id="{C4F7CDC4-77E7-4CEA-A203-C364AE44D29C}"/>
                </a:ext>
              </a:extLst>
            </p:cNvPr>
            <p:cNvSpPr>
              <a:spLocks noEditPoints="1"/>
            </p:cNvSpPr>
            <p:nvPr userDrawn="1"/>
          </p:nvSpPr>
          <p:spPr bwMode="auto">
            <a:xfrm>
              <a:off x="4710113" y="-950913"/>
              <a:ext cx="1416050" cy="331788"/>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9" name="White Frame">
            <a:extLst>
              <a:ext uri="{FF2B5EF4-FFF2-40B4-BE49-F238E27FC236}">
                <a16:creationId xmlns:a16="http://schemas.microsoft.com/office/drawing/2014/main" id="{97E54FDF-DDC3-42D5-9EAB-08EC050948A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402457013"/>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9.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30.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30.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30.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30.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30.xm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0.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56.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56.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30.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Picture 8" descr="A picture containing text, aquatic mammal&#10;&#10;Description automatically generated">
            <a:extLst>
              <a:ext uri="{FF2B5EF4-FFF2-40B4-BE49-F238E27FC236}">
                <a16:creationId xmlns:a16="http://schemas.microsoft.com/office/drawing/2014/main" id="{EFBF5916-931C-4B8D-BC27-DDCB69AF61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75457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66"/>
        <p:cNvGrpSpPr/>
        <p:nvPr/>
      </p:nvGrpSpPr>
      <p:grpSpPr>
        <a:xfrm>
          <a:off x="0" y="0"/>
          <a:ext cx="0" cy="0"/>
          <a:chOff x="0" y="0"/>
          <a:chExt cx="0" cy="0"/>
        </a:xfrm>
      </p:grpSpPr>
      <p:pic>
        <p:nvPicPr>
          <p:cNvPr id="5" name="Picture 4" descr="A picture containing text, aquatic mammal&#10;&#10;Description automatically generated">
            <a:extLst>
              <a:ext uri="{FF2B5EF4-FFF2-40B4-BE49-F238E27FC236}">
                <a16:creationId xmlns:a16="http://schemas.microsoft.com/office/drawing/2014/main" id="{B9EFC359-D4E2-4139-9BD6-A9879CAF21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235157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imeline&#10;&#10;Description automatically generated">
            <a:extLst>
              <a:ext uri="{FF2B5EF4-FFF2-40B4-BE49-F238E27FC236}">
                <a16:creationId xmlns:a16="http://schemas.microsoft.com/office/drawing/2014/main" id="{21AE7867-D587-40B1-BBDF-DDAF75DFFE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53723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9" name="Picture 8" descr="Graphical user interface&#10;&#10;Description automatically generated">
            <a:extLst>
              <a:ext uri="{FF2B5EF4-FFF2-40B4-BE49-F238E27FC236}">
                <a16:creationId xmlns:a16="http://schemas.microsoft.com/office/drawing/2014/main" id="{3C892F09-C73F-4923-A79C-ADFEBA2CE6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648818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able&#10;&#10;Description automatically generated with low confidence">
            <a:extLst>
              <a:ext uri="{FF2B5EF4-FFF2-40B4-BE49-F238E27FC236}">
                <a16:creationId xmlns:a16="http://schemas.microsoft.com/office/drawing/2014/main" id="{947ADD7C-A20A-43D0-99DD-401D4450EC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524972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21"/>
        <p:cNvGrpSpPr/>
        <p:nvPr/>
      </p:nvGrpSpPr>
      <p:grpSpPr>
        <a:xfrm>
          <a:off x="0" y="0"/>
          <a:ext cx="0" cy="0"/>
          <a:chOff x="0" y="0"/>
          <a:chExt cx="0" cy="0"/>
        </a:xfrm>
      </p:grpSpPr>
      <p:pic>
        <p:nvPicPr>
          <p:cNvPr id="7" name="Picture 6" descr="Graphical user interface&#10;&#10;Description automatically generated">
            <a:extLst>
              <a:ext uri="{FF2B5EF4-FFF2-40B4-BE49-F238E27FC236}">
                <a16:creationId xmlns:a16="http://schemas.microsoft.com/office/drawing/2014/main" id="{BFAA8180-014D-483E-B849-20DDF84AC8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941057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descr="A picture containing text, aquatic mammal&#10;&#10;Description automatically generated">
            <a:extLst>
              <a:ext uri="{FF2B5EF4-FFF2-40B4-BE49-F238E27FC236}">
                <a16:creationId xmlns:a16="http://schemas.microsoft.com/office/drawing/2014/main" id="{20BCE03D-596A-44C8-8941-4640A86071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657036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7" name="Picture 6" descr="Timeline&#10;&#10;Description automatically generated">
            <a:extLst>
              <a:ext uri="{FF2B5EF4-FFF2-40B4-BE49-F238E27FC236}">
                <a16:creationId xmlns:a16="http://schemas.microsoft.com/office/drawing/2014/main" id="{E4712C91-FF18-49A6-98E0-167271949A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090695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pic>
        <p:nvPicPr>
          <p:cNvPr id="7" name="Picture 6" descr="Graphical user interface, timeline&#10;&#10;Description automatically generated">
            <a:extLst>
              <a:ext uri="{FF2B5EF4-FFF2-40B4-BE49-F238E27FC236}">
                <a16:creationId xmlns:a16="http://schemas.microsoft.com/office/drawing/2014/main" id="{02CB87B1-ECB7-442B-B24E-7513D21A55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180160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pic>
        <p:nvPicPr>
          <p:cNvPr id="7" name="Picture 6" descr="Graphical user interface, text, application&#10;&#10;Description automatically generated">
            <a:extLst>
              <a:ext uri="{FF2B5EF4-FFF2-40B4-BE49-F238E27FC236}">
                <a16:creationId xmlns:a16="http://schemas.microsoft.com/office/drawing/2014/main" id="{E1E1D4A1-132D-4ABB-9D42-2B9B2645A9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001238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7" name="Picture 6" descr="Graphical user interface, text, application, email&#10;&#10;Description automatically generated">
            <a:extLst>
              <a:ext uri="{FF2B5EF4-FFF2-40B4-BE49-F238E27FC236}">
                <a16:creationId xmlns:a16="http://schemas.microsoft.com/office/drawing/2014/main" id="{FC58E0B8-3111-4EFD-91CE-7AF9325987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60437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7" name="Picture 6" descr="A screenshot of a computer&#10;&#10;Description automatically generated with medium confidence">
            <a:extLst>
              <a:ext uri="{FF2B5EF4-FFF2-40B4-BE49-F238E27FC236}">
                <a16:creationId xmlns:a16="http://schemas.microsoft.com/office/drawing/2014/main" id="{76AD2B96-B009-4350-AA0E-DEDDA29515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044368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28"/>
        <p:cNvGrpSpPr/>
        <p:nvPr/>
      </p:nvGrpSpPr>
      <p:grpSpPr>
        <a:xfrm>
          <a:off x="0" y="0"/>
          <a:ext cx="0" cy="0"/>
          <a:chOff x="0" y="0"/>
          <a:chExt cx="0" cy="0"/>
        </a:xfrm>
      </p:grpSpPr>
      <p:pic>
        <p:nvPicPr>
          <p:cNvPr id="4" name="Picture 3" descr="Graphical user interface, text, application&#10;&#10;Description automatically generated">
            <a:extLst>
              <a:ext uri="{FF2B5EF4-FFF2-40B4-BE49-F238E27FC236}">
                <a16:creationId xmlns:a16="http://schemas.microsoft.com/office/drawing/2014/main" id="{3AC69400-9C77-483E-A76B-EB99E8B7E4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240643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73"/>
        <p:cNvGrpSpPr/>
        <p:nvPr/>
      </p:nvGrpSpPr>
      <p:grpSpPr>
        <a:xfrm>
          <a:off x="0" y="0"/>
          <a:ext cx="0" cy="0"/>
          <a:chOff x="0" y="0"/>
          <a:chExt cx="0" cy="0"/>
        </a:xfrm>
      </p:grpSpPr>
      <p:pic>
        <p:nvPicPr>
          <p:cNvPr id="5" name="Picture 4" descr="A picture containing text, aquatic mammal&#10;&#10;Description automatically generated">
            <a:extLst>
              <a:ext uri="{FF2B5EF4-FFF2-40B4-BE49-F238E27FC236}">
                <a16:creationId xmlns:a16="http://schemas.microsoft.com/office/drawing/2014/main" id="{B82E99FA-6D27-44F6-8831-D5677EB13A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616382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pic>
        <p:nvPicPr>
          <p:cNvPr id="8" name="Picture 7" descr="Graphical user interface, text, application&#10;&#10;Description automatically generated">
            <a:extLst>
              <a:ext uri="{FF2B5EF4-FFF2-40B4-BE49-F238E27FC236}">
                <a16:creationId xmlns:a16="http://schemas.microsoft.com/office/drawing/2014/main" id="{EF1F0018-11B0-4E3B-9D5B-1FEDE6C0A3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783623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text&#10;&#10;Description automatically generated">
            <a:extLst>
              <a:ext uri="{FF2B5EF4-FFF2-40B4-BE49-F238E27FC236}">
                <a16:creationId xmlns:a16="http://schemas.microsoft.com/office/drawing/2014/main" id="{1C46BBE8-CEAE-485C-A98A-8E99D52C5D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65911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F808686B-0991-4869-A136-8598F5B444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034095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 text, application&#10;&#10;Description automatically generated">
            <a:extLst>
              <a:ext uri="{FF2B5EF4-FFF2-40B4-BE49-F238E27FC236}">
                <a16:creationId xmlns:a16="http://schemas.microsoft.com/office/drawing/2014/main" id="{2F2CD4FD-5C1D-4EB5-8E67-99A09A54EB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064295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pic>
        <p:nvPicPr>
          <p:cNvPr id="8" name="Picture 7" descr="Timeline&#10;&#10;Description automatically generated">
            <a:extLst>
              <a:ext uri="{FF2B5EF4-FFF2-40B4-BE49-F238E27FC236}">
                <a16:creationId xmlns:a16="http://schemas.microsoft.com/office/drawing/2014/main" id="{5E9C34BE-9B82-4D4C-84F2-2D2D2B332D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218992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pic>
        <p:nvPicPr>
          <p:cNvPr id="7" name="Picture 6" descr="Text&#10;&#10;Description automatically generated with medium confidence">
            <a:extLst>
              <a:ext uri="{FF2B5EF4-FFF2-40B4-BE49-F238E27FC236}">
                <a16:creationId xmlns:a16="http://schemas.microsoft.com/office/drawing/2014/main" id="{591499A1-300C-46D7-A892-2CF0F23A84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323887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73"/>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2A607E99-A11A-4573-A644-BB98C5370F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114222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pic>
        <p:nvPicPr>
          <p:cNvPr id="7" name="Picture 6" descr="Graphical user interface, application&#10;&#10;Description automatically generated">
            <a:extLst>
              <a:ext uri="{FF2B5EF4-FFF2-40B4-BE49-F238E27FC236}">
                <a16:creationId xmlns:a16="http://schemas.microsoft.com/office/drawing/2014/main" id="{EB949C06-984D-436A-B764-D306FF44F4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345044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Picture 8" descr="A picture containing text, aquatic mammal&#10;&#10;Description automatically generated">
            <a:extLst>
              <a:ext uri="{FF2B5EF4-FFF2-40B4-BE49-F238E27FC236}">
                <a16:creationId xmlns:a16="http://schemas.microsoft.com/office/drawing/2014/main" id="{8446FC6E-8AC5-456D-8654-D864A7B7E6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821788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ext&#10;&#10;Description automatically generated">
            <a:extLst>
              <a:ext uri="{FF2B5EF4-FFF2-40B4-BE49-F238E27FC236}">
                <a16:creationId xmlns:a16="http://schemas.microsoft.com/office/drawing/2014/main" id="{BCC9E1A3-4CFA-4425-AB22-7D832D164D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79043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 application&#10;&#10;Description automatically generated">
            <a:extLst>
              <a:ext uri="{FF2B5EF4-FFF2-40B4-BE49-F238E27FC236}">
                <a16:creationId xmlns:a16="http://schemas.microsoft.com/office/drawing/2014/main" id="{45926736-24A9-4320-ABD5-AEC72E9C59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98835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8" name="Picture 7" descr="Graphical user interface, text&#10;&#10;Description automatically generated">
            <a:extLst>
              <a:ext uri="{FF2B5EF4-FFF2-40B4-BE49-F238E27FC236}">
                <a16:creationId xmlns:a16="http://schemas.microsoft.com/office/drawing/2014/main" id="{218491B2-3799-4901-A50C-DBD30BCCBA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716394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 company name&#10;&#10;Description automatically generated">
            <a:extLst>
              <a:ext uri="{FF2B5EF4-FFF2-40B4-BE49-F238E27FC236}">
                <a16:creationId xmlns:a16="http://schemas.microsoft.com/office/drawing/2014/main" id="{1A6565E8-CBB2-45A2-AF43-082B2D3E4F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305392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7" name="Picture 6" descr="Graphical user interface, text&#10;&#10;Description automatically generated with medium confidence">
            <a:extLst>
              <a:ext uri="{FF2B5EF4-FFF2-40B4-BE49-F238E27FC236}">
                <a16:creationId xmlns:a16="http://schemas.microsoft.com/office/drawing/2014/main" id="{DECD3D6D-B2C0-4E60-8A15-8629C939E0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313932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7" name="Picture 6" descr="Text, timeline&#10;&#10;Description automatically generated">
            <a:extLst>
              <a:ext uri="{FF2B5EF4-FFF2-40B4-BE49-F238E27FC236}">
                <a16:creationId xmlns:a16="http://schemas.microsoft.com/office/drawing/2014/main" id="{EECE98F8-1D07-4816-907B-BD01098B46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00210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Diagram&#10;&#10;Description automatically generated">
            <a:extLst>
              <a:ext uri="{FF2B5EF4-FFF2-40B4-BE49-F238E27FC236}">
                <a16:creationId xmlns:a16="http://schemas.microsoft.com/office/drawing/2014/main" id="{FEFD1D9C-20AD-41F1-A59F-5FDC040421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113757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CE671E37-3FDF-4F9D-8933-3900464979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387581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pic>
        <p:nvPicPr>
          <p:cNvPr id="5" name="Picture 4" descr="Table&#10;&#10;Description automatically generated">
            <a:extLst>
              <a:ext uri="{FF2B5EF4-FFF2-40B4-BE49-F238E27FC236}">
                <a16:creationId xmlns:a16="http://schemas.microsoft.com/office/drawing/2014/main" id="{28A054AB-A2F1-4551-A032-909279C3A4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75491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59"/>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0B470385-B8C5-4F18-BD56-ED8B01569C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60946335"/>
      </p:ext>
    </p:extLst>
  </p:cSld>
  <p:clrMapOvr>
    <a:masterClrMapping/>
  </p:clrMapOvr>
</p:sld>
</file>

<file path=ppt/theme/theme1.xml><?xml version="1.0" encoding="utf-8"?>
<a:theme xmlns:a="http://schemas.openxmlformats.org/drawingml/2006/main" name="Corporate">
  <a:themeElements>
    <a:clrScheme name="Corporate">
      <a:dk1>
        <a:srgbClr val="2B55B4"/>
      </a:dk1>
      <a:lt1>
        <a:srgbClr val="FFFFFF"/>
      </a:lt1>
      <a:dk2>
        <a:srgbClr val="1996FF"/>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2360B9C5-7779-41D4-9CF7-439716B8ED6C}"/>
    </a:ext>
  </a:extLst>
</a:theme>
</file>

<file path=ppt/theme/theme10.xml><?xml version="1.0" encoding="utf-8"?>
<a:theme xmlns:a="http://schemas.openxmlformats.org/drawingml/2006/main" name="Corporate - neg">
  <a:themeElements>
    <a:clrScheme name="Corporate">
      <a:dk1>
        <a:srgbClr val="2B55B4"/>
      </a:dk1>
      <a:lt1>
        <a:srgbClr val="FFFFFF"/>
      </a:lt1>
      <a:dk2>
        <a:srgbClr val="1996FF"/>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7E6EE4B5-42A5-4230-9B48-EEC4720B92A4}"/>
    </a:ext>
  </a:extLst>
</a:theme>
</file>

<file path=ppt/theme/theme11.xml><?xml version="1.0" encoding="utf-8"?>
<a:theme xmlns:a="http://schemas.openxmlformats.org/drawingml/2006/main" name="LoFric - neg">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09598100-DD21-42FD-869B-ACB700C174D9}"/>
    </a:ext>
  </a:extLst>
</a:theme>
</file>

<file path=ppt/theme/theme12.xml><?xml version="1.0" encoding="utf-8"?>
<a:theme xmlns:a="http://schemas.openxmlformats.org/drawingml/2006/main" name="LoFric Origo - neg">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5A37DE36-79A3-4382-A171-F93309A28D48}"/>
    </a:ext>
  </a:extLst>
</a:theme>
</file>

<file path=ppt/theme/theme13.xml><?xml version="1.0" encoding="utf-8"?>
<a:theme xmlns:a="http://schemas.openxmlformats.org/drawingml/2006/main" name="LoFric Sense - neg">
  <a:themeElements>
    <a:clrScheme name="Sense">
      <a:dk1>
        <a:srgbClr val="000000"/>
      </a:dk1>
      <a:lt1>
        <a:srgbClr val="FFFFFF"/>
      </a:lt1>
      <a:dk2>
        <a:srgbClr val="6E1EAA"/>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8D8FCE14-26C9-4521-9DE2-E7030DE93EC9}"/>
    </a:ext>
  </a:extLst>
</a:theme>
</file>

<file path=ppt/theme/theme14.xml><?xml version="1.0" encoding="utf-8"?>
<a:theme xmlns:a="http://schemas.openxmlformats.org/drawingml/2006/main" name="LoFric Elle - neg">
  <a:themeElements>
    <a:clrScheme name="Sense">
      <a:dk1>
        <a:srgbClr val="000000"/>
      </a:dk1>
      <a:lt1>
        <a:srgbClr val="FFFFFF"/>
      </a:lt1>
      <a:dk2>
        <a:srgbClr val="6E1EAA"/>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286A68C0-6BD1-4E4C-B8CD-16F129E62062}"/>
    </a:ext>
  </a:extLst>
</a:theme>
</file>

<file path=ppt/theme/theme15.xml><?xml version="1.0" encoding="utf-8"?>
<a:theme xmlns:a="http://schemas.openxmlformats.org/drawingml/2006/main" name="LoFric Hydro-Kit - neg">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DF47D453-6FDD-45C9-A757-430DA7210740}"/>
    </a:ext>
  </a:extLst>
</a:theme>
</file>

<file path=ppt/theme/theme16.xml><?xml version="1.0" encoding="utf-8"?>
<a:theme xmlns:a="http://schemas.openxmlformats.org/drawingml/2006/main" name="Navina - neg">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1C1CC7E9-32E9-4245-8DA7-0EDCAA3ADF48}"/>
    </a:ext>
  </a:extLst>
</a:theme>
</file>

<file path=ppt/theme/theme17.xml><?xml version="1.0" encoding="utf-8"?>
<a:theme xmlns:a="http://schemas.openxmlformats.org/drawingml/2006/main" name="Navina Smart - neg">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BA524829-B030-4F9D-B513-2F1BB3BCCF86}"/>
    </a:ext>
  </a:extLst>
</a:theme>
</file>

<file path=ppt/theme/theme18.xml><?xml version="1.0" encoding="utf-8"?>
<a:theme xmlns:a="http://schemas.openxmlformats.org/drawingml/2006/main" name="Navina Classic - neg">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7D303B7B-A977-492F-A0A2-EB7AAE5E0D15}"/>
    </a:ext>
  </a:extLst>
</a:theme>
</file>

<file path=ppt/theme/theme19.xml><?xml version="1.0" encoding="utf-8"?>
<a:theme xmlns:a="http://schemas.openxmlformats.org/drawingml/2006/main" name="Navina">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41EB78E9-93F5-4497-A491-03205E3EF1D0}"/>
    </a:ext>
  </a:extLst>
</a:theme>
</file>

<file path=ppt/theme/theme2.xml><?xml version="1.0" encoding="utf-8"?>
<a:theme xmlns:a="http://schemas.openxmlformats.org/drawingml/2006/main" name="LoFric">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20CD02BF-06A0-4928-941C-B77A25B4AE44}"/>
    </a:ext>
  </a:extLst>
</a:theme>
</file>

<file path=ppt/theme/theme20.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oFric Origo">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AA83BA11-BCE5-49CF-8A8E-F144099DF292}"/>
    </a:ext>
  </a:extLst>
</a:theme>
</file>

<file path=ppt/theme/theme4.xml><?xml version="1.0" encoding="utf-8"?>
<a:theme xmlns:a="http://schemas.openxmlformats.org/drawingml/2006/main" name="LoFric Sense">
  <a:themeElements>
    <a:clrScheme name="Sense">
      <a:dk1>
        <a:srgbClr val="000000"/>
      </a:dk1>
      <a:lt1>
        <a:srgbClr val="FFFFFF"/>
      </a:lt1>
      <a:dk2>
        <a:srgbClr val="6E1EAA"/>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145EB00B-22F1-4C53-9060-D0B4433D6861}"/>
    </a:ext>
  </a:extLst>
</a:theme>
</file>

<file path=ppt/theme/theme5.xml><?xml version="1.0" encoding="utf-8"?>
<a:theme xmlns:a="http://schemas.openxmlformats.org/drawingml/2006/main" name="LoFric Elle">
  <a:themeElements>
    <a:clrScheme name="Sense">
      <a:dk1>
        <a:srgbClr val="000000"/>
      </a:dk1>
      <a:lt1>
        <a:srgbClr val="FFFFFF"/>
      </a:lt1>
      <a:dk2>
        <a:srgbClr val="6E1EAA"/>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FB2E42AE-FF37-46F8-9ECF-6D733689B632}"/>
    </a:ext>
  </a:extLst>
</a:theme>
</file>

<file path=ppt/theme/theme6.xml><?xml version="1.0" encoding="utf-8"?>
<a:theme xmlns:a="http://schemas.openxmlformats.org/drawingml/2006/main" name="LoFric Hydro-Kit">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89702141-6606-4B02-87DF-047C5A665048}"/>
    </a:ext>
  </a:extLst>
</a:theme>
</file>

<file path=ppt/theme/theme7.xml><?xml version="1.0" encoding="utf-8"?>
<a:theme xmlns:a="http://schemas.openxmlformats.org/drawingml/2006/main" name="Navina">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41EB78E9-93F5-4497-A491-03205E3EF1D0}"/>
    </a:ext>
  </a:extLst>
</a:theme>
</file>

<file path=ppt/theme/theme8.xml><?xml version="1.0" encoding="utf-8"?>
<a:theme xmlns:a="http://schemas.openxmlformats.org/drawingml/2006/main" name="Navina Smart">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98157752-8287-411D-8DAB-2E1795C0EA10}"/>
    </a:ext>
  </a:extLst>
</a:theme>
</file>

<file path=ppt/theme/theme9.xml><?xml version="1.0" encoding="utf-8"?>
<a:theme xmlns:a="http://schemas.openxmlformats.org/drawingml/2006/main" name="Navina Classic">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5C63246D-72D6-41B4-B239-BA2C8ACE2EDD}"/>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755CDB87953C24E80765EEDEAD4FDA4" ma:contentTypeVersion="12" ma:contentTypeDescription="Create a new document." ma:contentTypeScope="" ma:versionID="4bec6afa4f4780da515d6aa013f33e2b">
  <xsd:schema xmlns:xsd="http://www.w3.org/2001/XMLSchema" xmlns:xs="http://www.w3.org/2001/XMLSchema" xmlns:p="http://schemas.microsoft.com/office/2006/metadata/properties" xmlns:ns2="e36f2201-6998-4fe1-9097-f47f55ea788e" xmlns:ns3="fc4a65d8-3370-4642-9d46-8e8a4077b185" targetNamespace="http://schemas.microsoft.com/office/2006/metadata/properties" ma:root="true" ma:fieldsID="d2d0718fe1869ac8fc01117fce0740c9" ns2:_="" ns3:_="">
    <xsd:import namespace="e36f2201-6998-4fe1-9097-f47f55ea788e"/>
    <xsd:import namespace="fc4a65d8-3370-4642-9d46-8e8a4077b18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LengthInSeconds"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6f2201-6998-4fe1-9097-f47f55ea788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c4a65d8-3370-4642-9d46-8e8a4077b185"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40DD2B3-D420-46AD-BA14-8720FD11D447}">
  <ds:schemaRefs>
    <ds:schemaRef ds:uri="http://schemas.microsoft.com/sharepoint/v3/contenttype/forms"/>
  </ds:schemaRefs>
</ds:datastoreItem>
</file>

<file path=customXml/itemProps2.xml><?xml version="1.0" encoding="utf-8"?>
<ds:datastoreItem xmlns:ds="http://schemas.openxmlformats.org/officeDocument/2006/customXml" ds:itemID="{59ABBB55-23AE-4349-AD4A-6788B05848EC}">
  <ds:schemaRefs>
    <ds:schemaRef ds:uri="fc4a65d8-3370-4642-9d46-8e8a4077b185"/>
    <ds:schemaRef ds:uri="http://schemas.microsoft.com/office/infopath/2007/PartnerControls"/>
    <ds:schemaRef ds:uri="e36f2201-6998-4fe1-9097-f47f55ea788e"/>
    <ds:schemaRef ds:uri="http://schemas.microsoft.com/office/2006/documentManagement/types"/>
    <ds:schemaRef ds:uri="http://schemas.microsoft.com/office/2006/metadata/properties"/>
    <ds:schemaRef ds:uri="http://purl.org/dc/dcmitype/"/>
    <ds:schemaRef ds:uri="http://purl.org/dc/terms/"/>
    <ds:schemaRef ds:uri="http://schemas.openxmlformats.org/package/2006/metadata/core-properties"/>
    <ds:schemaRef ds:uri="http://www.w3.org/XML/1998/namespace"/>
    <ds:schemaRef ds:uri="http://purl.org/dc/elements/1.1/"/>
  </ds:schemaRefs>
</ds:datastoreItem>
</file>

<file path=customXml/itemProps3.xml><?xml version="1.0" encoding="utf-8"?>
<ds:datastoreItem xmlns:ds="http://schemas.openxmlformats.org/officeDocument/2006/customXml" ds:itemID="{212ADECE-8D87-4AA0-8ECA-9DF88F235CF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36f2201-6998-4fe1-9097-f47f55ea788e"/>
    <ds:schemaRef ds:uri="fc4a65d8-3370-4642-9d46-8e8a4077b18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00000-ALL-2004 Wellspect PowerPoint template</Template>
  <TotalTime>0</TotalTime>
  <Words>2355</Words>
  <Application>Microsoft Office PowerPoint</Application>
  <PresentationFormat>Widescreen</PresentationFormat>
  <Paragraphs>134</Paragraphs>
  <Slides>33</Slides>
  <Notes>30</Notes>
  <HiddenSlides>0</HiddenSlides>
  <MMClips>0</MMClips>
  <ScaleCrop>false</ScaleCrop>
  <HeadingPairs>
    <vt:vector size="6" baseType="variant">
      <vt:variant>
        <vt:lpstr>Fonts Used</vt:lpstr>
      </vt:variant>
      <vt:variant>
        <vt:i4>3</vt:i4>
      </vt:variant>
      <vt:variant>
        <vt:lpstr>Theme</vt:lpstr>
      </vt:variant>
      <vt:variant>
        <vt:i4>19</vt:i4>
      </vt:variant>
      <vt:variant>
        <vt:lpstr>Slide Titles</vt:lpstr>
      </vt:variant>
      <vt:variant>
        <vt:i4>33</vt:i4>
      </vt:variant>
    </vt:vector>
  </HeadingPairs>
  <TitlesOfParts>
    <vt:vector size="55" baseType="lpstr">
      <vt:lpstr>Arial</vt:lpstr>
      <vt:lpstr>Calibri</vt:lpstr>
      <vt:lpstr>Calibri Light</vt:lpstr>
      <vt:lpstr>Corporate</vt:lpstr>
      <vt:lpstr>LoFric</vt:lpstr>
      <vt:lpstr>LoFric Origo</vt:lpstr>
      <vt:lpstr>LoFric Sense</vt:lpstr>
      <vt:lpstr>LoFric Elle</vt:lpstr>
      <vt:lpstr>LoFric Hydro-Kit</vt:lpstr>
      <vt:lpstr>Navina</vt:lpstr>
      <vt:lpstr>Navina Smart</vt:lpstr>
      <vt:lpstr>Navina Classic</vt:lpstr>
      <vt:lpstr>Corporate - neg</vt:lpstr>
      <vt:lpstr>LoFric - neg</vt:lpstr>
      <vt:lpstr>LoFric Origo - neg</vt:lpstr>
      <vt:lpstr>LoFric Sense - neg</vt:lpstr>
      <vt:lpstr>LoFric Elle - neg</vt:lpstr>
      <vt:lpstr>LoFric Hydro-Kit - neg</vt:lpstr>
      <vt:lpstr>Navina - neg</vt:lpstr>
      <vt:lpstr>Navina Smart - neg</vt:lpstr>
      <vt:lpstr>Navina Classic - neg</vt:lpstr>
      <vt:lpstr>Navina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2021-03-22T14:17:09Z</dcterms:created>
  <dcterms:modified xsi:type="dcterms:W3CDTF">2022-03-16T08:24:50Z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0x0101008755CDB87953C24E80765EEDEAD4FDA4</vt:lpwstr>
  </property>
</Properties>
</file>