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len, Tiina" userId="d16c1047-2248-49cc-9709-145021c3e76b" providerId="ADAL" clId="{B8E0182B-864A-4A7B-84FC-6A3B4DDBB044}"/>
    <pc:docChg chg="modSld">
      <pc:chgData name="Tholen, Tiina" userId="d16c1047-2248-49cc-9709-145021c3e76b" providerId="ADAL" clId="{B8E0182B-864A-4A7B-84FC-6A3B4DDBB044}" dt="2022-03-16T10:30:18.281" v="0"/>
      <pc:docMkLst>
        <pc:docMk/>
      </pc:docMkLst>
      <pc:sldChg chg="modSp mod">
        <pc:chgData name="Tholen, Tiina" userId="d16c1047-2248-49cc-9709-145021c3e76b" providerId="ADAL" clId="{B8E0182B-864A-4A7B-84FC-6A3B4DDBB044}" dt="2022-03-16T10:30:18.281" v="0"/>
        <pc:sldMkLst>
          <pc:docMk/>
          <pc:sldMk cId="507004087" sldId="256"/>
        </pc:sldMkLst>
        <pc:spChg chg="mod">
          <ac:chgData name="Tholen, Tiina" userId="d16c1047-2248-49cc-9709-145021c3e76b" providerId="ADAL" clId="{B8E0182B-864A-4A7B-84FC-6A3B4DDBB044}" dt="2022-03-16T10:30:18.281" v="0"/>
          <ac:spMkLst>
            <pc:docMk/>
            <pc:sldMk cId="507004087" sldId="256"/>
            <ac:spMk id="3" creationId="{8152F6E3-D32C-46FC-AFAD-4B241600B2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EC65-31D9-4BD2-8700-E10FA6B09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9F97F-C94F-4858-B360-6DC6B2CBB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4E57-838E-44FE-B2A4-5AFBEAE8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0C668-B668-48B6-ADFA-5BE9FAD1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58B43-835F-495B-8687-D5DF0C11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3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B93A7-9722-43AE-8DFB-0BAACC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7A37E-02CB-4E3B-9C6B-A1036C6C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86468-FBDA-412C-8FF0-A5C133F0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3DA-DBF8-40A6-A8C0-A9CB28FE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4C152-3B19-4C2C-A311-749D6401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5CD8B-7210-4A26-A84E-0E43319E1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00BD-AE09-41F7-A3EB-7D39831CB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C5178-ECD2-4E10-88AA-B29577C3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F2B5D-85AD-48C0-A40F-A65A5CED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CE7AD-D254-49E4-8B0F-17BDA262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893D-D48C-4B8E-854D-6ED269E1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2CAD-88CF-47E5-B699-70DB2C74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72F33-D1F5-48E4-B871-AFD831F5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58903-A05B-426D-B4E8-B315623F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27A5-A65B-4B69-929B-9ED4A528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4D7F-17DA-441C-8189-4299DEC0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01BA8-6004-4C55-96DD-62CBAFA2D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F3663-4527-40CE-A138-3E01DD62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B941C-445A-4491-9C1C-650EF30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456F-362B-4C57-9F39-BDECDFE1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EEB2-64B8-4627-BEED-94AC113D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FF09-F012-471A-91E8-B93CE20CE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8E51C-0744-4512-BAA9-0546CFF77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B65ED-9E87-4994-9A1E-D977E23B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CC5B-DCF6-4FF8-8E57-5A7ECC90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104DE-C3BC-41E2-957A-34B00870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9005-3FE4-4FB0-BE44-502AC4CC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444BB-7F46-4E1F-8FE7-61006AFE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01ED4-85D2-4E95-8B1B-DD3B186FC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5824C-A09A-4EDD-B0F5-E3FE87289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9C8A-AB26-440D-A7C0-6F4278C79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6BE93-0FCA-47B9-9210-3B8337D4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62C234-35BB-44D9-BE43-A065F32E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14156-287F-4188-AEA3-5D3F40E96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C56D-0CFC-4160-8D02-6CB23849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CD881-48D3-4498-94BC-3896D80E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91695-87EB-4191-B710-F5FE0C11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99E6A-3783-434E-B871-BCD51E59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2D177-CCAB-4CB6-BD1E-48CD2659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F1A8B-85D2-4AE3-AD54-671217FA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0CFD8-A119-493D-B3D5-8D13E3D1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4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9315-7AC3-4146-B316-E581A31E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FCD5-E30B-4079-B282-3D7AD5B1C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50C25-AF79-4D9E-A528-CC79EAC5B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E19F6-730A-4930-87A9-0DF53C2B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8037E-21E6-427F-A298-73026D00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1678C-50CD-4D2E-B93F-766987DC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6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50294-2FDA-4FD9-9E85-FDD921A9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ED3D6A-C40B-4260-A00E-E8E8E522D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EC8E-8B97-4907-8BFB-BD402790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68893-42D8-48A4-9AC0-E7A81B00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1EA4E-4D69-4874-B0FC-4073ED72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2B5A7-BDA2-47BD-BAC1-AB3FA9BA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9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8D774-4755-4363-B029-A9FC4A2D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B792F-47AD-44C5-9798-2764AA204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3F3CF-F5CA-4A46-9B2E-3C48C24A0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A8A34-D21B-4BD0-ADFE-B6F794C96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08B2-C869-467A-BBA1-DA5FB05C8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3B9C-344A-4341-A027-0CCDD59BDB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Coming </a:t>
            </a:r>
            <a:r>
              <a:rPr lang="sv-SE" dirty="0" err="1"/>
              <a:t>Soon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2F6E3-D32C-46FC-AFAD-4B241600B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73755</a:t>
            </a:r>
            <a:r>
              <a:rPr lang="pl-PL" sz="4800" dirty="0"/>
              <a:t>-</a:t>
            </a:r>
            <a:r>
              <a:rPr lang="sv-SE" sz="4800" dirty="0"/>
              <a:t>NO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700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Coming Soon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</dc:title>
  <dc:creator>Tholen, Tiina</dc:creator>
  <cp:lastModifiedBy>Tiina Tholen</cp:lastModifiedBy>
  <cp:revision>5</cp:revision>
  <dcterms:created xsi:type="dcterms:W3CDTF">2022-03-16T08:01:25Z</dcterms:created>
  <dcterms:modified xsi:type="dcterms:W3CDTF">2022-03-16T10:54:09Z</dcterms:modified>
</cp:coreProperties>
</file>