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69" r:id="rId2"/>
    <p:sldMasterId id="2147483811" r:id="rId3"/>
    <p:sldMasterId id="2147483815" r:id="rId4"/>
    <p:sldMasterId id="2147483819" r:id="rId5"/>
    <p:sldMasterId id="2147483823" r:id="rId6"/>
  </p:sldMasterIdLst>
  <p:notesMasterIdLst>
    <p:notesMasterId r:id="rId42"/>
  </p:notesMasterIdLst>
  <p:handoutMasterIdLst>
    <p:handoutMasterId r:id="rId43"/>
  </p:handoutMasterIdLst>
  <p:sldIdLst>
    <p:sldId id="468" r:id="rId7"/>
    <p:sldId id="303" r:id="rId8"/>
    <p:sldId id="266" r:id="rId9"/>
    <p:sldId id="480" r:id="rId10"/>
    <p:sldId id="272" r:id="rId11"/>
    <p:sldId id="458" r:id="rId12"/>
    <p:sldId id="260" r:id="rId13"/>
    <p:sldId id="456" r:id="rId14"/>
    <p:sldId id="478" r:id="rId15"/>
    <p:sldId id="270" r:id="rId16"/>
    <p:sldId id="267" r:id="rId17"/>
    <p:sldId id="271" r:id="rId18"/>
    <p:sldId id="274" r:id="rId19"/>
    <p:sldId id="275" r:id="rId20"/>
    <p:sldId id="460" r:id="rId21"/>
    <p:sldId id="278" r:id="rId22"/>
    <p:sldId id="462" r:id="rId23"/>
    <p:sldId id="280" r:id="rId24"/>
    <p:sldId id="472" r:id="rId25"/>
    <p:sldId id="475" r:id="rId26"/>
    <p:sldId id="461" r:id="rId27"/>
    <p:sldId id="474" r:id="rId28"/>
    <p:sldId id="276" r:id="rId29"/>
    <p:sldId id="281" r:id="rId30"/>
    <p:sldId id="367" r:id="rId31"/>
    <p:sldId id="283" r:id="rId32"/>
    <p:sldId id="463" r:id="rId33"/>
    <p:sldId id="287" r:id="rId34"/>
    <p:sldId id="476" r:id="rId35"/>
    <p:sldId id="364" r:id="rId36"/>
    <p:sldId id="465" r:id="rId37"/>
    <p:sldId id="466" r:id="rId38"/>
    <p:sldId id="477" r:id="rId39"/>
    <p:sldId id="302" r:id="rId40"/>
    <p:sldId id="365"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4" orient="horz" pos="935" userDrawn="1">
          <p15:clr>
            <a:srgbClr val="A4A3A4"/>
          </p15:clr>
        </p15:guide>
        <p15:guide id="6" orient="horz" pos="3770" userDrawn="1">
          <p15:clr>
            <a:srgbClr val="A4A3A4"/>
          </p15:clr>
        </p15:guide>
        <p15:guide id="7" orient="horz" pos="4156" userDrawn="1">
          <p15:clr>
            <a:srgbClr val="A4A3A4"/>
          </p15:clr>
        </p15:guide>
        <p15:guide id="8"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Frederik Pedersen" initials="FP" lastIdx="14" clrIdx="6">
    <p:extLst>
      <p:ext uri="{19B8F6BF-5375-455C-9EA6-DF929625EA0E}">
        <p15:presenceInfo xmlns:p15="http://schemas.microsoft.com/office/powerpoint/2012/main" userId="185c7314588b2e4d" providerId="Windows Live"/>
      </p:ext>
    </p:extLst>
  </p:cmAuthor>
  <p:cmAuthor id="1" name="Olsson, Annika" initials="OA" lastIdx="124" clrIdx="0">
    <p:extLst>
      <p:ext uri="{19B8F6BF-5375-455C-9EA6-DF929625EA0E}">
        <p15:presenceInfo xmlns:p15="http://schemas.microsoft.com/office/powerpoint/2012/main" userId="S::Annika.Olsson@wellspect.com::10ddc8fa-71f3-425e-aaf3-0509d5bd3659" providerId="AD"/>
      </p:ext>
    </p:extLst>
  </p:cmAuthor>
  <p:cmAuthor id="8" name="Maria Kjellberg" initials="MK" lastIdx="1" clrIdx="7"/>
  <p:cmAuthor id="2" name="Youngstrom, Hanna" initials="YH" lastIdx="70" clrIdx="1">
    <p:extLst>
      <p:ext uri="{19B8F6BF-5375-455C-9EA6-DF929625EA0E}">
        <p15:presenceInfo xmlns:p15="http://schemas.microsoft.com/office/powerpoint/2012/main" userId="S-1-5-21-1841724411-1273268600-111957827-83067" providerId="AD"/>
      </p:ext>
    </p:extLst>
  </p:cmAuthor>
  <p:cmAuthor id="3" name="Knutsson, Bjorn" initials="KB" lastIdx="7" clrIdx="2">
    <p:extLst>
      <p:ext uri="{19B8F6BF-5375-455C-9EA6-DF929625EA0E}">
        <p15:presenceInfo xmlns:p15="http://schemas.microsoft.com/office/powerpoint/2012/main" userId="S::Bjorn.Knutsson@wellspect.com::0ca6adb6-2dcd-4df6-91c9-7019a041ef42" providerId="AD"/>
      </p:ext>
    </p:extLst>
  </p:cmAuthor>
  <p:cmAuthor id="4" name="Birgitta Magnusson" initials="BM" lastIdx="25" clrIdx="3">
    <p:extLst>
      <p:ext uri="{19B8F6BF-5375-455C-9EA6-DF929625EA0E}">
        <p15:presenceInfo xmlns:p15="http://schemas.microsoft.com/office/powerpoint/2012/main" userId="1003bffd90fb2b0d" providerId="None"/>
      </p:ext>
    </p:extLst>
  </p:cmAuthor>
  <p:cmAuthor id="5" name="Katarina Gunséus" initials="KG" lastIdx="12" clrIdx="4">
    <p:extLst>
      <p:ext uri="{19B8F6BF-5375-455C-9EA6-DF929625EA0E}">
        <p15:presenceInfo xmlns:p15="http://schemas.microsoft.com/office/powerpoint/2012/main" userId="S-1-5-21-3767723875-3641016550-3046868103-97010" providerId="AD"/>
      </p:ext>
    </p:extLst>
  </p:cmAuthor>
  <p:cmAuthor id="6" name="Berggren Persson, Asa" initials="BPA" lastIdx="6" clrIdx="5">
    <p:extLst>
      <p:ext uri="{19B8F6BF-5375-455C-9EA6-DF929625EA0E}">
        <p15:presenceInfo xmlns:p15="http://schemas.microsoft.com/office/powerpoint/2012/main" userId="S::asa.berggrenpersson@wellspect.com::fc8efaf7-0f34-4e8b-bcd0-41becc820ce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02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74" autoAdjust="0"/>
    <p:restoredTop sz="81281" autoAdjust="0"/>
  </p:normalViewPr>
  <p:slideViewPr>
    <p:cSldViewPr snapToGrid="0">
      <p:cViewPr varScale="1">
        <p:scale>
          <a:sx n="67" d="100"/>
          <a:sy n="67" d="100"/>
        </p:scale>
        <p:origin x="1094" y="62"/>
      </p:cViewPr>
      <p:guideLst>
        <p:guide orient="horz" pos="935"/>
        <p:guide orient="horz" pos="3770"/>
        <p:guide orient="horz" pos="4156"/>
        <p:guide pos="3840"/>
      </p:guideLst>
    </p:cSldViewPr>
  </p:slideViewPr>
  <p:outlineViewPr>
    <p:cViewPr>
      <p:scale>
        <a:sx n="33" d="100"/>
        <a:sy n="33" d="100"/>
      </p:scale>
      <p:origin x="0" y="0"/>
    </p:cViewPr>
  </p:outlineViewPr>
  <p:notesTextViewPr>
    <p:cViewPr>
      <p:scale>
        <a:sx n="135" d="100"/>
        <a:sy n="135" d="100"/>
      </p:scale>
      <p:origin x="0" y="0"/>
    </p:cViewPr>
  </p:notesTextViewPr>
  <p:sorterViewPr>
    <p:cViewPr varScale="1">
      <p:scale>
        <a:sx n="100" d="100"/>
        <a:sy n="100" d="100"/>
      </p:scale>
      <p:origin x="0" y="0"/>
    </p:cViewPr>
  </p:sorterViewPr>
  <p:notesViewPr>
    <p:cSldViewPr snapToGrid="0">
      <p:cViewPr varScale="1">
        <p:scale>
          <a:sx n="99" d="100"/>
          <a:sy n="99" d="100"/>
        </p:scale>
        <p:origin x="4272"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6B301349-AC25-BD40-81F9-E6FA1CAA514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D3F8005A-92FD-4243-A1ED-090EB658869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F99C81-3474-C546-97A9-B7A5D7BF96E2}" type="datetimeFigureOut">
              <a:rPr lang="sv-SE" smtClean="0"/>
              <a:t>2022-03-15</a:t>
            </a:fld>
            <a:endParaRPr lang="sv-SE"/>
          </a:p>
        </p:txBody>
      </p:sp>
      <p:sp>
        <p:nvSpPr>
          <p:cNvPr id="4" name="Platshållare för sidfot 3">
            <a:extLst>
              <a:ext uri="{FF2B5EF4-FFF2-40B4-BE49-F238E27FC236}">
                <a16:creationId xmlns:a16="http://schemas.microsoft.com/office/drawing/2014/main" id="{A6765FF4-A1A2-AF45-A581-11D0E88FD0C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D48D6D1F-28EE-E94C-9DDA-26E26B84A04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3A46A90-ACDE-4046-BB66-32B94E2626AF}" type="slidenum">
              <a:rPr lang="sv-SE" smtClean="0"/>
              <a:t>‹#›</a:t>
            </a:fld>
            <a:endParaRPr lang="sv-SE"/>
          </a:p>
        </p:txBody>
      </p:sp>
    </p:spTree>
    <p:extLst>
      <p:ext uri="{BB962C8B-B14F-4D97-AF65-F5344CB8AC3E}">
        <p14:creationId xmlns:p14="http://schemas.microsoft.com/office/powerpoint/2010/main" val="3414616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89D0DD-81A8-480E-886F-2C5E662EB20D}" type="datetimeFigureOut">
              <a:rPr lang="en-US" smtClean="0"/>
              <a:t>3/15/2022</a:t>
            </a:fld>
            <a:endParaRPr lang="en-US"/>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4018D2-26EA-4626-92F2-1F10E443FD0D}" type="slidenum">
              <a:rPr lang="en-US" smtClean="0"/>
              <a:t>‹#›</a:t>
            </a:fld>
            <a:endParaRPr lang="en-US"/>
          </a:p>
        </p:txBody>
      </p:sp>
    </p:spTree>
    <p:extLst>
      <p:ext uri="{BB962C8B-B14F-4D97-AF65-F5344CB8AC3E}">
        <p14:creationId xmlns:p14="http://schemas.microsoft.com/office/powerpoint/2010/main" val="4281352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6D4018D2-26EA-4626-92F2-1F10E443FD0D}" type="slidenum">
              <a:rPr lang="en-US" smtClean="0"/>
              <a:t>1</a:t>
            </a:fld>
            <a:endParaRPr lang="en-US"/>
          </a:p>
        </p:txBody>
      </p:sp>
    </p:spTree>
    <p:extLst>
      <p:ext uri="{BB962C8B-B14F-4D97-AF65-F5344CB8AC3E}">
        <p14:creationId xmlns:p14="http://schemas.microsoft.com/office/powerpoint/2010/main" val="2937904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err="1"/>
              <a:t>Helsevesenet</a:t>
            </a:r>
            <a:r>
              <a:rPr lang="en-US" dirty="0"/>
              <a:t> </a:t>
            </a:r>
            <a:r>
              <a:rPr lang="en-US" dirty="0" err="1"/>
              <a:t>skal</a:t>
            </a:r>
            <a:r>
              <a:rPr lang="en-US" dirty="0"/>
              <a:t> </a:t>
            </a:r>
            <a:r>
              <a:rPr lang="en-US" dirty="0" err="1"/>
              <a:t>dokumentere</a:t>
            </a:r>
            <a:r>
              <a:rPr lang="en-US" dirty="0"/>
              <a:t> </a:t>
            </a:r>
            <a:r>
              <a:rPr lang="en-US" dirty="0" err="1"/>
              <a:t>vurdering</a:t>
            </a:r>
            <a:r>
              <a:rPr lang="en-US" dirty="0"/>
              <a:t> og </a:t>
            </a:r>
            <a:r>
              <a:rPr lang="en-US" dirty="0" err="1"/>
              <a:t>analyse</a:t>
            </a:r>
            <a:r>
              <a:rPr lang="en-US" dirty="0"/>
              <a:t> av </a:t>
            </a:r>
            <a:r>
              <a:rPr lang="en-US" dirty="0" err="1"/>
              <a:t>egenbehandling</a:t>
            </a:r>
            <a:r>
              <a:rPr lang="en-US" dirty="0"/>
              <a:t> </a:t>
            </a:r>
            <a:r>
              <a:rPr lang="en-US" dirty="0" err="1"/>
              <a:t>i</a:t>
            </a:r>
            <a:r>
              <a:rPr lang="en-US" dirty="0"/>
              <a:t> </a:t>
            </a:r>
            <a:r>
              <a:rPr lang="en-US" dirty="0" err="1"/>
              <a:t>pasientens</a:t>
            </a:r>
            <a:r>
              <a:rPr lang="en-US" dirty="0"/>
              <a:t> journal. Det </a:t>
            </a:r>
            <a:r>
              <a:rPr lang="en-US" dirty="0" err="1"/>
              <a:t>er</a:t>
            </a:r>
            <a:r>
              <a:rPr lang="en-US" dirty="0"/>
              <a:t> </a:t>
            </a:r>
            <a:r>
              <a:rPr lang="en-US" dirty="0" err="1"/>
              <a:t>viktig</a:t>
            </a:r>
            <a:r>
              <a:rPr lang="en-US" dirty="0"/>
              <a:t> at den </a:t>
            </a:r>
            <a:r>
              <a:rPr lang="en-US" dirty="0" err="1"/>
              <a:t>som</a:t>
            </a:r>
            <a:r>
              <a:rPr lang="en-US" dirty="0"/>
              <a:t> </a:t>
            </a:r>
            <a:r>
              <a:rPr lang="en-US" dirty="0" err="1"/>
              <a:t>gjør</a:t>
            </a:r>
            <a:r>
              <a:rPr lang="en-US" dirty="0"/>
              <a:t> </a:t>
            </a:r>
            <a:r>
              <a:rPr lang="en-US" dirty="0" err="1"/>
              <a:t>vurdringen</a:t>
            </a:r>
            <a:r>
              <a:rPr lang="en-US" dirty="0"/>
              <a:t> </a:t>
            </a:r>
            <a:r>
              <a:rPr lang="en-US" dirty="0" err="1"/>
              <a:t>presenterer</a:t>
            </a:r>
            <a:r>
              <a:rPr lang="en-US" dirty="0"/>
              <a:t> sin </a:t>
            </a:r>
            <a:r>
              <a:rPr lang="en-US" dirty="0" err="1"/>
              <a:t>avgjørelse</a:t>
            </a:r>
            <a:r>
              <a:rPr lang="en-US" dirty="0"/>
              <a:t>. </a:t>
            </a:r>
            <a:r>
              <a:rPr lang="en-US" dirty="0" err="1"/>
              <a:t>Hvor</a:t>
            </a:r>
            <a:r>
              <a:rPr lang="en-US" dirty="0"/>
              <a:t> </a:t>
            </a:r>
            <a:r>
              <a:rPr lang="en-US" dirty="0" err="1"/>
              <a:t>omfattende</a:t>
            </a:r>
            <a:r>
              <a:rPr lang="en-US" dirty="0"/>
              <a:t> </a:t>
            </a:r>
            <a:r>
              <a:rPr lang="en-US" dirty="0" err="1"/>
              <a:t>dokumentasjonen</a:t>
            </a:r>
            <a:r>
              <a:rPr lang="en-US" dirty="0"/>
              <a:t> </a:t>
            </a:r>
            <a:r>
              <a:rPr lang="en-US" dirty="0" err="1"/>
              <a:t>er</a:t>
            </a:r>
            <a:r>
              <a:rPr lang="en-US" dirty="0"/>
              <a:t> </a:t>
            </a:r>
            <a:r>
              <a:rPr lang="en-US" dirty="0" err="1"/>
              <a:t>kommer</a:t>
            </a:r>
            <a:r>
              <a:rPr lang="en-US" dirty="0"/>
              <a:t> an på </a:t>
            </a:r>
            <a:r>
              <a:rPr lang="en-US" dirty="0" err="1"/>
              <a:t>hvert</a:t>
            </a:r>
            <a:r>
              <a:rPr lang="en-US" dirty="0"/>
              <a:t> </a:t>
            </a:r>
            <a:r>
              <a:rPr lang="en-US" dirty="0" err="1"/>
              <a:t>enkelt</a:t>
            </a:r>
            <a:r>
              <a:rPr lang="en-US" dirty="0"/>
              <a:t> </a:t>
            </a:r>
            <a:r>
              <a:rPr lang="en-US" dirty="0" err="1"/>
              <a:t>tilfelle</a:t>
            </a:r>
            <a:r>
              <a:rPr lang="en-US" dirty="0"/>
              <a:t> og </a:t>
            </a:r>
            <a:r>
              <a:rPr lang="en-US" dirty="0" err="1"/>
              <a:t>hvor</a:t>
            </a:r>
            <a:r>
              <a:rPr lang="en-US" dirty="0"/>
              <a:t> </a:t>
            </a:r>
            <a:r>
              <a:rPr lang="en-US" dirty="0" err="1"/>
              <a:t>kompleks</a:t>
            </a:r>
            <a:r>
              <a:rPr lang="en-US" dirty="0"/>
              <a:t> </a:t>
            </a:r>
            <a:r>
              <a:rPr lang="en-US" dirty="0" err="1"/>
              <a:t>vurderingen</a:t>
            </a:r>
            <a:r>
              <a:rPr lang="en-US" dirty="0"/>
              <a:t> </a:t>
            </a:r>
            <a:r>
              <a:rPr lang="en-US" dirty="0" err="1"/>
              <a:t>er</a:t>
            </a:r>
            <a:r>
              <a:rPr lang="en-US" dirty="0"/>
              <a:t>. </a:t>
            </a:r>
            <a:r>
              <a:rPr lang="en-US" dirty="0" err="1"/>
              <a:t>En</a:t>
            </a:r>
            <a:r>
              <a:rPr lang="en-US" dirty="0"/>
              <a:t> </a:t>
            </a:r>
            <a:r>
              <a:rPr lang="en-US" dirty="0" err="1"/>
              <a:t>pasientjournal</a:t>
            </a:r>
            <a:r>
              <a:rPr lang="en-US" dirty="0"/>
              <a:t> </a:t>
            </a:r>
            <a:r>
              <a:rPr lang="en-US" dirty="0" err="1"/>
              <a:t>skal</a:t>
            </a:r>
            <a:r>
              <a:rPr lang="en-US" dirty="0"/>
              <a:t> </a:t>
            </a:r>
            <a:r>
              <a:rPr lang="en-US" dirty="0" err="1"/>
              <a:t>inneholde</a:t>
            </a:r>
            <a:r>
              <a:rPr lang="en-US" dirty="0"/>
              <a:t> den </a:t>
            </a:r>
            <a:r>
              <a:rPr lang="en-US" dirty="0" err="1"/>
              <a:t>informasjonen</a:t>
            </a:r>
            <a:r>
              <a:rPr lang="en-US" dirty="0"/>
              <a:t> </a:t>
            </a:r>
            <a:r>
              <a:rPr lang="en-US" dirty="0" err="1"/>
              <a:t>som</a:t>
            </a:r>
            <a:r>
              <a:rPr lang="en-US" dirty="0"/>
              <a:t> </a:t>
            </a:r>
            <a:r>
              <a:rPr lang="en-US" dirty="0" err="1"/>
              <a:t>trengs</a:t>
            </a:r>
            <a:r>
              <a:rPr lang="en-US" dirty="0"/>
              <a:t> </a:t>
            </a:r>
            <a:r>
              <a:rPr lang="en-US" dirty="0" err="1"/>
              <a:t>foor</a:t>
            </a:r>
            <a:r>
              <a:rPr lang="en-US" dirty="0"/>
              <a:t> </a:t>
            </a:r>
            <a:r>
              <a:rPr lang="en-US" dirty="0" err="1"/>
              <a:t>en</a:t>
            </a:r>
            <a:r>
              <a:rPr lang="en-US" dirty="0"/>
              <a:t> god og </a:t>
            </a:r>
            <a:r>
              <a:rPr lang="en-US" dirty="0" err="1"/>
              <a:t>sikker</a:t>
            </a:r>
            <a:r>
              <a:rPr lang="en-US" dirty="0"/>
              <a:t> </a:t>
            </a:r>
            <a:r>
              <a:rPr lang="en-US" dirty="0" err="1"/>
              <a:t>behandling</a:t>
            </a:r>
            <a:r>
              <a:rPr lang="en-US" dirty="0"/>
              <a:t> av </a:t>
            </a:r>
            <a:r>
              <a:rPr lang="en-US" dirty="0" err="1"/>
              <a:t>pasienten</a:t>
            </a:r>
            <a:r>
              <a:rPr lang="en-US" dirty="0"/>
              <a:t> </a:t>
            </a:r>
            <a:r>
              <a:rPr lang="en-US" dirty="0" err="1"/>
              <a:t>samt</a:t>
            </a:r>
            <a:r>
              <a:rPr lang="en-US" dirty="0"/>
              <a:t> </a:t>
            </a:r>
            <a:r>
              <a:rPr lang="en-US" dirty="0" err="1"/>
              <a:t>viktig</a:t>
            </a:r>
            <a:r>
              <a:rPr lang="en-US" dirty="0"/>
              <a:t> </a:t>
            </a:r>
            <a:r>
              <a:rPr lang="en-US" dirty="0" err="1"/>
              <a:t>informasjon</a:t>
            </a:r>
            <a:r>
              <a:rPr lang="en-US" dirty="0"/>
              <a:t> om </a:t>
            </a:r>
            <a:r>
              <a:rPr lang="en-US" dirty="0" err="1"/>
              <a:t>tiltakene</a:t>
            </a:r>
            <a:r>
              <a:rPr lang="en-US" dirty="0"/>
              <a:t>. </a:t>
            </a:r>
          </a:p>
          <a:p>
            <a:pPr marL="0" lvl="0" indent="0" algn="l" rtl="0">
              <a:spcBef>
                <a:spcPts val="0"/>
              </a:spcBef>
              <a:spcAft>
                <a:spcPts val="0"/>
              </a:spcAft>
              <a:buNone/>
            </a:pPr>
            <a:r>
              <a:rPr lang="sv-SE" dirty="0"/>
              <a:t> </a:t>
            </a:r>
          </a:p>
          <a:p>
            <a:pPr marL="0" lvl="0" indent="0" algn="l" rtl="0">
              <a:spcBef>
                <a:spcPts val="0"/>
              </a:spcBef>
              <a:spcAft>
                <a:spcPts val="0"/>
              </a:spcAft>
              <a:buNone/>
            </a:pPr>
            <a:endParaRPr dirty="0"/>
          </a:p>
        </p:txBody>
      </p:sp>
      <p:sp>
        <p:nvSpPr>
          <p:cNvPr id="270" name="Google Shape;270;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sz="800" dirty="0"/>
          </a:p>
          <a:p>
            <a:pPr marL="0" lvl="0" indent="0" algn="l" rtl="0">
              <a:spcBef>
                <a:spcPts val="0"/>
              </a:spcBef>
              <a:spcAft>
                <a:spcPts val="0"/>
              </a:spcAft>
              <a:buNone/>
            </a:pPr>
            <a:endParaRPr sz="800" dirty="0"/>
          </a:p>
        </p:txBody>
      </p:sp>
      <p:sp>
        <p:nvSpPr>
          <p:cNvPr id="245" name="Google Shape;24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dirty="0">
                <a:ea typeface="Calibri"/>
                <a:cs typeface="Calibri"/>
                <a:sym typeface="Calibri"/>
              </a:rPr>
              <a:t>Det er v</a:t>
            </a:r>
            <a:r>
              <a:rPr lang="sv-SE" dirty="0">
                <a:latin typeface="+mn-lt"/>
                <a:ea typeface="Calibri"/>
                <a:cs typeface="Calibri"/>
                <a:sym typeface="Calibri"/>
              </a:rPr>
              <a:t>iktig at pasienten får kunnskap om urinveienes anatomi og fysiologi samt at pasienten får forståelse for sin diagnose og gevinsten med behandlingen. Visualisere ved hjelp av bilder. </a:t>
            </a:r>
          </a:p>
          <a:p>
            <a:pPr marL="0" lvl="0" indent="0" algn="l" rtl="0">
              <a:spcBef>
                <a:spcPts val="0"/>
              </a:spcBef>
              <a:spcAft>
                <a:spcPts val="0"/>
              </a:spcAft>
              <a:buNone/>
            </a:pPr>
            <a:r>
              <a:rPr lang="sv-SE" dirty="0">
                <a:latin typeface="+mn-lt"/>
                <a:ea typeface="Calibri"/>
                <a:cs typeface="Calibri"/>
                <a:sym typeface="Calibri"/>
              </a:rPr>
              <a:t>Brukerveileder er et godt hjelpemiddel for pasienten for å få kunnskap om terapien før og etter besøket.</a:t>
            </a:r>
          </a:p>
          <a:p>
            <a:pPr marL="0" lvl="0" indent="0" algn="l" rtl="0">
              <a:spcBef>
                <a:spcPts val="0"/>
              </a:spcBef>
              <a:spcAft>
                <a:spcPts val="0"/>
              </a:spcAft>
              <a:buNone/>
            </a:pPr>
            <a:r>
              <a:rPr lang="sv-SE" dirty="0">
                <a:latin typeface="+mn-lt"/>
                <a:ea typeface="Calibri"/>
                <a:cs typeface="Calibri"/>
                <a:sym typeface="Calibri"/>
              </a:rPr>
              <a:t>Komplikasjoner: Informere pasienten om forskjellen mellom asymptomatisk bakterieuri (ABU) og symptomatisk urinveisinfeksjon.</a:t>
            </a:r>
          </a:p>
          <a:p>
            <a:pPr marL="0" lvl="0" indent="0" algn="l" rtl="0">
              <a:spcBef>
                <a:spcPts val="0"/>
              </a:spcBef>
              <a:spcAft>
                <a:spcPts val="0"/>
              </a:spcAft>
              <a:buNone/>
            </a:pPr>
            <a:r>
              <a:rPr lang="sv-SE" dirty="0">
                <a:latin typeface="+mn-lt"/>
                <a:ea typeface="Calibri"/>
                <a:cs typeface="Calibri"/>
                <a:sym typeface="Calibri"/>
              </a:rPr>
              <a:t>Informere om symptomene på UVI, slik som bl</a:t>
            </a:r>
            <a:r>
              <a:rPr lang="sv-SE" dirty="0">
                <a:ea typeface="Calibri"/>
                <a:cs typeface="Calibri"/>
                <a:sym typeface="Calibri"/>
              </a:rPr>
              <a:t>.a. sterk trang</a:t>
            </a:r>
            <a:r>
              <a:rPr lang="sv-SE" dirty="0">
                <a:latin typeface="+mn-lt"/>
                <a:ea typeface="Calibri"/>
                <a:cs typeface="Calibri"/>
                <a:sym typeface="Calibri"/>
              </a:rPr>
              <a:t>, feber, smerte og hematuri.</a:t>
            </a:r>
          </a:p>
          <a:p>
            <a:pPr marL="0" lvl="0" indent="0" algn="l" rtl="0">
              <a:spcBef>
                <a:spcPts val="0"/>
              </a:spcBef>
              <a:spcAft>
                <a:spcPts val="0"/>
              </a:spcAft>
              <a:buNone/>
            </a:pPr>
            <a:r>
              <a:rPr lang="sv-SE" dirty="0">
                <a:latin typeface="+mn-lt"/>
                <a:ea typeface="Calibri"/>
                <a:cs typeface="Calibri"/>
                <a:sym typeface="Calibri"/>
              </a:rPr>
              <a:t>Mange RIK-brukere har ABU og skal ikke behandles.</a:t>
            </a:r>
          </a:p>
          <a:p>
            <a:pPr marL="0" lvl="0" indent="0" algn="l" rtl="0">
              <a:spcBef>
                <a:spcPts val="0"/>
              </a:spcBef>
              <a:spcAft>
                <a:spcPts val="0"/>
              </a:spcAft>
              <a:buNone/>
            </a:pPr>
            <a:r>
              <a:rPr lang="sv-SE" dirty="0">
                <a:latin typeface="+mn-lt"/>
                <a:ea typeface="Calibri"/>
                <a:cs typeface="Calibri"/>
                <a:sym typeface="Calibri"/>
              </a:rPr>
              <a:t>Nøye gjennomgang sammen med pasienten hvordan kateter/katetrene og ev. annet materiell håndteres. </a:t>
            </a:r>
          </a:p>
          <a:p>
            <a:pPr marL="0" lvl="0" indent="0" algn="l" rtl="0">
              <a:spcBef>
                <a:spcPts val="0"/>
              </a:spcBef>
              <a:spcAft>
                <a:spcPts val="0"/>
              </a:spcAft>
              <a:buNone/>
            </a:pPr>
            <a:r>
              <a:rPr lang="sv-SE" dirty="0">
                <a:latin typeface="+mn-lt"/>
                <a:ea typeface="Calibri"/>
                <a:cs typeface="Calibri"/>
                <a:sym typeface="Calibri"/>
              </a:rPr>
              <a:t>For å få til en bra compliance over lang tid kreves en strukturert, pedagogisk opplæring og oppfølging av terapien. Planlegg at første besøk tar ca 60 minutter.</a:t>
            </a:r>
            <a:endParaRPr lang="en-US" dirty="0"/>
          </a:p>
          <a:p>
            <a:pPr marL="0" lvl="0" indent="0" algn="l" rtl="0">
              <a:spcBef>
                <a:spcPts val="0"/>
              </a:spcBef>
              <a:spcAft>
                <a:spcPts val="0"/>
              </a:spcAft>
              <a:buNone/>
            </a:pPr>
            <a:endParaRPr dirty="0"/>
          </a:p>
        </p:txBody>
      </p:sp>
      <p:sp>
        <p:nvSpPr>
          <p:cNvPr id="278" name="Google Shape;278;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dirty="0" err="1">
                <a:solidFill>
                  <a:srgbClr val="000000"/>
                </a:solidFill>
              </a:rPr>
              <a:t>Akkurat</a:t>
            </a:r>
            <a:r>
              <a:rPr lang="en-US" sz="1200" b="0" dirty="0">
                <a:solidFill>
                  <a:srgbClr val="000000"/>
                </a:solidFill>
              </a:rPr>
              <a:t> </a:t>
            </a:r>
            <a:r>
              <a:rPr lang="en-US" sz="1200" b="0" dirty="0" err="1">
                <a:solidFill>
                  <a:srgbClr val="000000"/>
                </a:solidFill>
              </a:rPr>
              <a:t>som</a:t>
            </a:r>
            <a:r>
              <a:rPr lang="en-US" sz="1200" b="0" dirty="0">
                <a:solidFill>
                  <a:srgbClr val="000000"/>
                </a:solidFill>
              </a:rPr>
              <a:t> </a:t>
            </a:r>
            <a:r>
              <a:rPr lang="en-US" sz="1200" b="0" dirty="0" err="1">
                <a:solidFill>
                  <a:srgbClr val="000000"/>
                </a:solidFill>
              </a:rPr>
              <a:t>studiene</a:t>
            </a:r>
            <a:r>
              <a:rPr lang="en-US" sz="1200" b="0" dirty="0">
                <a:solidFill>
                  <a:srgbClr val="000000"/>
                </a:solidFill>
              </a:rPr>
              <a:t> </a:t>
            </a:r>
            <a:r>
              <a:rPr lang="en-US" sz="1200" b="0" dirty="0" err="1">
                <a:solidFill>
                  <a:srgbClr val="000000"/>
                </a:solidFill>
              </a:rPr>
              <a:t>viser</a:t>
            </a:r>
            <a:r>
              <a:rPr lang="en-US" sz="1200" b="0" dirty="0">
                <a:solidFill>
                  <a:srgbClr val="000000"/>
                </a:solidFill>
              </a:rPr>
              <a:t> </a:t>
            </a:r>
            <a:r>
              <a:rPr lang="en-US" sz="1200" b="0" dirty="0" err="1">
                <a:solidFill>
                  <a:srgbClr val="000000"/>
                </a:solidFill>
              </a:rPr>
              <a:t>er</a:t>
            </a:r>
            <a:r>
              <a:rPr lang="en-US" sz="1200" b="0" dirty="0">
                <a:solidFill>
                  <a:srgbClr val="000000"/>
                </a:solidFill>
              </a:rPr>
              <a:t> det </a:t>
            </a:r>
            <a:r>
              <a:rPr lang="en-US" sz="1200" b="0" dirty="0" err="1">
                <a:solidFill>
                  <a:srgbClr val="000000"/>
                </a:solidFill>
              </a:rPr>
              <a:t>viktig</a:t>
            </a:r>
            <a:r>
              <a:rPr lang="en-US" sz="1200" b="0" dirty="0">
                <a:solidFill>
                  <a:srgbClr val="000000"/>
                </a:solidFill>
              </a:rPr>
              <a:t> å </a:t>
            </a:r>
            <a:r>
              <a:rPr lang="en-US" sz="1200" b="0" dirty="0" err="1">
                <a:solidFill>
                  <a:srgbClr val="000000"/>
                </a:solidFill>
              </a:rPr>
              <a:t>gi</a:t>
            </a:r>
            <a:r>
              <a:rPr lang="en-US" sz="1200" b="0" dirty="0">
                <a:solidFill>
                  <a:srgbClr val="000000"/>
                </a:solidFill>
              </a:rPr>
              <a:t> god </a:t>
            </a:r>
            <a:r>
              <a:rPr lang="en-US" sz="1200" b="0" dirty="0" err="1">
                <a:solidFill>
                  <a:srgbClr val="000000"/>
                </a:solidFill>
              </a:rPr>
              <a:t>informasjon</a:t>
            </a:r>
            <a:r>
              <a:rPr lang="en-US" sz="1200" b="0" dirty="0">
                <a:solidFill>
                  <a:srgbClr val="000000"/>
                </a:solidFill>
              </a:rPr>
              <a:t> </a:t>
            </a:r>
            <a:r>
              <a:rPr lang="en-US" sz="1200" b="0" dirty="0" err="1">
                <a:solidFill>
                  <a:srgbClr val="000000"/>
                </a:solidFill>
              </a:rPr>
              <a:t>til</a:t>
            </a:r>
            <a:r>
              <a:rPr lang="en-US" sz="1200" b="0" dirty="0">
                <a:solidFill>
                  <a:srgbClr val="000000"/>
                </a:solidFill>
              </a:rPr>
              <a:t> </a:t>
            </a:r>
            <a:r>
              <a:rPr lang="en-US" sz="1200" b="0" dirty="0" err="1">
                <a:solidFill>
                  <a:srgbClr val="000000"/>
                </a:solidFill>
              </a:rPr>
              <a:t>pasienten</a:t>
            </a:r>
            <a:r>
              <a:rPr lang="en-US" sz="1200" b="0" dirty="0">
                <a:solidFill>
                  <a:srgbClr val="000000"/>
                </a:solidFill>
              </a:rPr>
              <a:t> </a:t>
            </a:r>
            <a:r>
              <a:rPr lang="en-US" sz="1200" b="0" dirty="0" err="1">
                <a:solidFill>
                  <a:srgbClr val="000000"/>
                </a:solidFill>
              </a:rPr>
              <a:t>før</a:t>
            </a:r>
            <a:r>
              <a:rPr lang="en-US" sz="1200" b="0" dirty="0">
                <a:solidFill>
                  <a:srgbClr val="000000"/>
                </a:solidFill>
              </a:rPr>
              <a:t> de starter med RIK og </a:t>
            </a:r>
            <a:r>
              <a:rPr lang="en-US" sz="1200" b="0" dirty="0" err="1">
                <a:solidFill>
                  <a:srgbClr val="000000"/>
                </a:solidFill>
              </a:rPr>
              <a:t>også</a:t>
            </a:r>
            <a:r>
              <a:rPr lang="en-US" sz="1200" b="0" dirty="0">
                <a:solidFill>
                  <a:srgbClr val="000000"/>
                </a:solidFill>
              </a:rPr>
              <a:t> </a:t>
            </a:r>
            <a:r>
              <a:rPr lang="en-US" sz="1200" b="0" dirty="0" err="1">
                <a:solidFill>
                  <a:srgbClr val="000000"/>
                </a:solidFill>
              </a:rPr>
              <a:t>viktig</a:t>
            </a:r>
            <a:r>
              <a:rPr lang="en-US" sz="1200" b="0" dirty="0">
                <a:solidFill>
                  <a:srgbClr val="000000"/>
                </a:solidFill>
              </a:rPr>
              <a:t> med </a:t>
            </a:r>
            <a:r>
              <a:rPr lang="en-US" sz="1200" b="0" dirty="0" err="1">
                <a:solidFill>
                  <a:srgbClr val="000000"/>
                </a:solidFill>
              </a:rPr>
              <a:t>en</a:t>
            </a:r>
            <a:r>
              <a:rPr lang="en-US" sz="1200" b="0" dirty="0">
                <a:solidFill>
                  <a:srgbClr val="000000"/>
                </a:solidFill>
              </a:rPr>
              <a:t> god </a:t>
            </a:r>
            <a:r>
              <a:rPr lang="en-US" sz="1200" b="0" dirty="0" err="1">
                <a:solidFill>
                  <a:srgbClr val="000000"/>
                </a:solidFill>
              </a:rPr>
              <a:t>oppfølging</a:t>
            </a:r>
            <a:r>
              <a:rPr lang="en-US" sz="1200" b="0" dirty="0">
                <a:solidFill>
                  <a:srgbClr val="000000"/>
                </a:solidFill>
              </a:rPr>
              <a:t>.</a:t>
            </a:r>
            <a:r>
              <a:rPr lang="en-US" sz="1200" dirty="0"/>
              <a:t> </a:t>
            </a:r>
          </a:p>
          <a:p>
            <a:pPr marL="0" lvl="0" indent="0" algn="l" rtl="0">
              <a:spcBef>
                <a:spcPts val="0"/>
              </a:spcBef>
              <a:spcAft>
                <a:spcPts val="0"/>
              </a:spcAft>
              <a:buNone/>
            </a:pPr>
            <a:r>
              <a:rPr lang="en-US" sz="1200" dirty="0" err="1"/>
              <a:t>Wellspect</a:t>
            </a:r>
            <a:r>
              <a:rPr lang="en-US" sz="1200" dirty="0"/>
              <a:t> </a:t>
            </a:r>
            <a:r>
              <a:rPr lang="en-US" sz="1200" dirty="0" err="1"/>
              <a:t>tilbyr</a:t>
            </a:r>
            <a:r>
              <a:rPr lang="en-US" sz="1200" dirty="0"/>
              <a:t> et </a:t>
            </a:r>
            <a:r>
              <a:rPr lang="en-US" sz="1200" dirty="0" err="1"/>
              <a:t>bredt</a:t>
            </a:r>
            <a:r>
              <a:rPr lang="en-US" sz="1200" dirty="0"/>
              <a:t> </a:t>
            </a:r>
            <a:r>
              <a:rPr lang="en-US" sz="1200" dirty="0" err="1"/>
              <a:t>sortiment</a:t>
            </a:r>
            <a:r>
              <a:rPr lang="en-US" sz="1200" dirty="0"/>
              <a:t> av </a:t>
            </a:r>
            <a:r>
              <a:rPr lang="en-US" sz="1200" dirty="0" err="1"/>
              <a:t>informasjonsmateriell</a:t>
            </a:r>
            <a:r>
              <a:rPr lang="en-US" sz="1200" dirty="0"/>
              <a:t> </a:t>
            </a:r>
            <a:r>
              <a:rPr lang="en-US" sz="1200" dirty="0" err="1"/>
              <a:t>slik</a:t>
            </a:r>
            <a:r>
              <a:rPr lang="en-US" sz="1200" dirty="0"/>
              <a:t> at </a:t>
            </a:r>
            <a:r>
              <a:rPr lang="en-US" sz="1200" dirty="0" err="1"/>
              <a:t>pasienten</a:t>
            </a:r>
            <a:r>
              <a:rPr lang="en-US" sz="1200" dirty="0"/>
              <a:t> </a:t>
            </a:r>
            <a:r>
              <a:rPr lang="en-US" sz="1200" dirty="0" err="1"/>
              <a:t>skal</a:t>
            </a:r>
            <a:r>
              <a:rPr lang="en-US" sz="1200" dirty="0"/>
              <a:t> </a:t>
            </a:r>
            <a:r>
              <a:rPr lang="en-US" sz="1200" dirty="0" err="1"/>
              <a:t>få</a:t>
            </a:r>
            <a:r>
              <a:rPr lang="en-US" sz="1200" dirty="0"/>
              <a:t> </a:t>
            </a:r>
            <a:r>
              <a:rPr lang="en-US" sz="1200" dirty="0" err="1"/>
              <a:t>en</a:t>
            </a:r>
            <a:r>
              <a:rPr lang="en-US" sz="1200" dirty="0"/>
              <a:t> god start:</a:t>
            </a:r>
            <a:br>
              <a:rPr lang="en-US" sz="1200" dirty="0"/>
            </a:br>
            <a:r>
              <a:rPr lang="en-US" sz="1200" dirty="0" err="1"/>
              <a:t>Brukerveiledere</a:t>
            </a:r>
            <a:r>
              <a:rPr lang="en-US" sz="1200" dirty="0"/>
              <a:t> (for </a:t>
            </a:r>
            <a:r>
              <a:rPr lang="en-US" sz="1200" dirty="0" err="1"/>
              <a:t>menn</a:t>
            </a:r>
            <a:r>
              <a:rPr lang="en-US" sz="1200" dirty="0"/>
              <a:t>, </a:t>
            </a:r>
            <a:r>
              <a:rPr lang="en-US" sz="1200" dirty="0" err="1"/>
              <a:t>kvinner</a:t>
            </a:r>
            <a:r>
              <a:rPr lang="en-US" sz="1200" dirty="0"/>
              <a:t>, </a:t>
            </a:r>
            <a:r>
              <a:rPr lang="en-US" sz="1200" dirty="0" err="1"/>
              <a:t>ryggmargsskadde</a:t>
            </a:r>
            <a:r>
              <a:rPr lang="en-US" sz="1200" dirty="0"/>
              <a:t>, BPH, MS og Parkinson), </a:t>
            </a:r>
            <a:r>
              <a:rPr lang="en-US" sz="1200" dirty="0" err="1"/>
              <a:t>finnes</a:t>
            </a:r>
            <a:r>
              <a:rPr lang="en-US" sz="1200" dirty="0"/>
              <a:t> </a:t>
            </a:r>
            <a:r>
              <a:rPr lang="en-US" sz="1200" dirty="0" err="1"/>
              <a:t>også</a:t>
            </a:r>
            <a:r>
              <a:rPr lang="en-US" sz="1200" dirty="0"/>
              <a:t> </a:t>
            </a:r>
            <a:r>
              <a:rPr lang="en-US" sz="1200" dirty="0" err="1"/>
              <a:t>som</a:t>
            </a:r>
            <a:r>
              <a:rPr lang="en-US" sz="1200" dirty="0"/>
              <a:t> e-books.</a:t>
            </a:r>
            <a:endParaRPr sz="1200" dirty="0"/>
          </a:p>
          <a:p>
            <a:pPr marL="0" lvl="0" indent="0" algn="l" rtl="0">
              <a:spcBef>
                <a:spcPts val="0"/>
              </a:spcBef>
              <a:spcAft>
                <a:spcPts val="0"/>
              </a:spcAft>
              <a:buNone/>
            </a:pPr>
            <a:r>
              <a:rPr lang="sv-SE" sz="1200" b="0" dirty="0">
                <a:solidFill>
                  <a:srgbClr val="000000"/>
                </a:solidFill>
              </a:rPr>
              <a:t>Fyll ut og gi ut id-kortet. Det hjelper brukeren ved kontakt med helsevesenet og er </a:t>
            </a:r>
            <a:r>
              <a:rPr lang="en-US" sz="1200" b="0" dirty="0">
                <a:solidFill>
                  <a:srgbClr val="000000"/>
                </a:solidFill>
              </a:rPr>
              <a:t>bra å ha med på </a:t>
            </a:r>
            <a:r>
              <a:rPr lang="en-US" sz="1200" b="0" dirty="0" err="1">
                <a:solidFill>
                  <a:srgbClr val="000000"/>
                </a:solidFill>
              </a:rPr>
              <a:t>reise</a:t>
            </a:r>
            <a:r>
              <a:rPr lang="en-US" sz="1200" b="0" dirty="0">
                <a:solidFill>
                  <a:srgbClr val="000000"/>
                </a:solidFill>
              </a:rPr>
              <a:t>.</a:t>
            </a:r>
          </a:p>
          <a:p>
            <a:pPr marL="0" lvl="0" indent="0" algn="l" rtl="0">
              <a:spcBef>
                <a:spcPts val="0"/>
              </a:spcBef>
              <a:spcAft>
                <a:spcPts val="0"/>
              </a:spcAft>
              <a:buNone/>
            </a:pPr>
            <a:endParaRPr lang="en-US" sz="1200" b="0" dirty="0">
              <a:solidFill>
                <a:srgbClr val="000000"/>
              </a:solidFill>
            </a:endParaRPr>
          </a:p>
          <a:p>
            <a:r>
              <a:rPr lang="en-US" sz="1200" b="0" dirty="0">
                <a:solidFill>
                  <a:srgbClr val="000000"/>
                </a:solidFill>
              </a:rPr>
              <a:t>På wellspect.no </a:t>
            </a:r>
            <a:r>
              <a:rPr lang="en-US" sz="1200" b="0" dirty="0" err="1">
                <a:solidFill>
                  <a:srgbClr val="000000"/>
                </a:solidFill>
              </a:rPr>
              <a:t>finner</a:t>
            </a:r>
            <a:r>
              <a:rPr lang="en-US" sz="1200" b="0" dirty="0">
                <a:solidFill>
                  <a:srgbClr val="000000"/>
                </a:solidFill>
              </a:rPr>
              <a:t> du </a:t>
            </a:r>
            <a:r>
              <a:rPr lang="en-US" sz="1200" b="0" dirty="0" err="1">
                <a:solidFill>
                  <a:srgbClr val="000000"/>
                </a:solidFill>
              </a:rPr>
              <a:t>materiell</a:t>
            </a:r>
            <a:r>
              <a:rPr lang="en-US" sz="1200" b="0" dirty="0">
                <a:solidFill>
                  <a:srgbClr val="000000"/>
                </a:solidFill>
              </a:rPr>
              <a:t> og </a:t>
            </a:r>
            <a:r>
              <a:rPr lang="en-US" sz="1200" b="0" dirty="0" err="1">
                <a:solidFill>
                  <a:srgbClr val="000000"/>
                </a:solidFill>
              </a:rPr>
              <a:t>informasjon</a:t>
            </a:r>
            <a:r>
              <a:rPr lang="en-US" sz="1200" b="0" dirty="0">
                <a:solidFill>
                  <a:srgbClr val="000000"/>
                </a:solidFill>
              </a:rPr>
              <a:t> </a:t>
            </a:r>
            <a:r>
              <a:rPr lang="en-US" sz="1200" b="0" dirty="0" err="1">
                <a:solidFill>
                  <a:srgbClr val="000000"/>
                </a:solidFill>
              </a:rPr>
              <a:t>f.eks</a:t>
            </a:r>
            <a:r>
              <a:rPr lang="en-US" sz="1200" b="0" dirty="0">
                <a:solidFill>
                  <a:srgbClr val="000000"/>
                </a:solidFill>
              </a:rPr>
              <a:t>.:</a:t>
            </a:r>
          </a:p>
          <a:p>
            <a:r>
              <a:rPr lang="sv-SE" sz="1200" b="0" i="0" u="none" strike="noStrike" kern="1200" baseline="0" dirty="0">
                <a:solidFill>
                  <a:schemeClr val="tx1"/>
                </a:solidFill>
                <a:latin typeface="+mn-lt"/>
                <a:ea typeface="+mn-ea"/>
                <a:cs typeface="+mn-cs"/>
              </a:rPr>
              <a:t>• Produktinformasjon</a:t>
            </a:r>
          </a:p>
          <a:p>
            <a:r>
              <a:rPr lang="sv-SE" sz="1200" b="0" i="0" u="none" strike="noStrike" kern="1200" baseline="0" dirty="0">
                <a:solidFill>
                  <a:schemeClr val="tx1"/>
                </a:solidFill>
                <a:latin typeface="+mn-lt"/>
                <a:ea typeface="+mn-ea"/>
                <a:cs typeface="+mn-cs"/>
              </a:rPr>
              <a:t>• E-</a:t>
            </a:r>
            <a:r>
              <a:rPr lang="sv-SE" sz="1200" b="0" i="0" u="none" strike="noStrike" kern="1200" baseline="0" dirty="0" err="1">
                <a:solidFill>
                  <a:schemeClr val="tx1"/>
                </a:solidFill>
                <a:latin typeface="+mn-lt"/>
                <a:ea typeface="+mn-ea"/>
                <a:cs typeface="+mn-cs"/>
              </a:rPr>
              <a:t>books</a:t>
            </a:r>
            <a:endParaRPr lang="sv-SE" sz="1200" b="0" i="0"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 Instruksjonsfilmer</a:t>
            </a:r>
          </a:p>
          <a:p>
            <a:r>
              <a:rPr lang="sv-SE" sz="1200" b="0" i="0" u="none" strike="noStrike" kern="1200" baseline="0" dirty="0">
                <a:solidFill>
                  <a:schemeClr val="tx1"/>
                </a:solidFill>
                <a:latin typeface="+mn-lt"/>
                <a:ea typeface="+mn-ea"/>
                <a:cs typeface="+mn-cs"/>
              </a:rPr>
              <a:t>• Personlige historier og mye mer</a:t>
            </a:r>
            <a:endParaRPr sz="1200" b="0" dirty="0"/>
          </a:p>
          <a:p>
            <a:pPr marL="0" lvl="0" indent="0" algn="l" rtl="0">
              <a:spcBef>
                <a:spcPts val="0"/>
              </a:spcBef>
              <a:spcAft>
                <a:spcPts val="0"/>
              </a:spcAft>
              <a:buNone/>
            </a:pPr>
            <a:endParaRPr sz="1200" b="0" dirty="0">
              <a:solidFill>
                <a:srgbClr val="000000"/>
              </a:solidFill>
            </a:endParaRPr>
          </a:p>
          <a:p>
            <a:pPr marL="0" marR="0" lvl="0" indent="0" algn="l" rtl="0">
              <a:lnSpc>
                <a:spcPct val="100000"/>
              </a:lnSpc>
              <a:spcBef>
                <a:spcPts val="0"/>
              </a:spcBef>
              <a:spcAft>
                <a:spcPts val="0"/>
              </a:spcAft>
              <a:buClr>
                <a:schemeClr val="dk1"/>
              </a:buClr>
              <a:buSzPts val="800"/>
              <a:buFont typeface="Calibri"/>
              <a:buNone/>
            </a:pPr>
            <a:endParaRPr lang="sv-SE" sz="1200" b="0" dirty="0">
              <a:solidFill>
                <a:srgbClr val="FF0000"/>
              </a:solidFill>
            </a:endParaRPr>
          </a:p>
        </p:txBody>
      </p:sp>
      <p:sp>
        <p:nvSpPr>
          <p:cNvPr id="306" name="Google Shape;306;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dirty="0" err="1">
                <a:solidFill>
                  <a:srgbClr val="000000"/>
                </a:solidFill>
              </a:rPr>
              <a:t>Akkurat</a:t>
            </a:r>
            <a:r>
              <a:rPr lang="en-US" sz="1200" b="0" dirty="0">
                <a:solidFill>
                  <a:srgbClr val="000000"/>
                </a:solidFill>
              </a:rPr>
              <a:t> </a:t>
            </a:r>
            <a:r>
              <a:rPr lang="en-US" sz="1200" b="0" dirty="0" err="1">
                <a:solidFill>
                  <a:srgbClr val="000000"/>
                </a:solidFill>
              </a:rPr>
              <a:t>som</a:t>
            </a:r>
            <a:r>
              <a:rPr lang="en-US" sz="1200" b="0" dirty="0">
                <a:solidFill>
                  <a:srgbClr val="000000"/>
                </a:solidFill>
              </a:rPr>
              <a:t> </a:t>
            </a:r>
            <a:r>
              <a:rPr lang="en-US" sz="1200" b="0" dirty="0" err="1">
                <a:solidFill>
                  <a:srgbClr val="000000"/>
                </a:solidFill>
              </a:rPr>
              <a:t>studiene</a:t>
            </a:r>
            <a:r>
              <a:rPr lang="en-US" sz="1200" b="0" dirty="0">
                <a:solidFill>
                  <a:srgbClr val="000000"/>
                </a:solidFill>
              </a:rPr>
              <a:t> </a:t>
            </a:r>
            <a:r>
              <a:rPr lang="en-US" sz="1200" b="0" dirty="0" err="1">
                <a:solidFill>
                  <a:srgbClr val="000000"/>
                </a:solidFill>
              </a:rPr>
              <a:t>viser</a:t>
            </a:r>
            <a:r>
              <a:rPr lang="en-US" sz="1200" b="0" dirty="0">
                <a:solidFill>
                  <a:srgbClr val="000000"/>
                </a:solidFill>
              </a:rPr>
              <a:t> </a:t>
            </a:r>
            <a:r>
              <a:rPr lang="en-US" sz="1200" b="0" dirty="0" err="1">
                <a:solidFill>
                  <a:srgbClr val="000000"/>
                </a:solidFill>
              </a:rPr>
              <a:t>er</a:t>
            </a:r>
            <a:r>
              <a:rPr lang="en-US" sz="1200" b="0" dirty="0">
                <a:solidFill>
                  <a:srgbClr val="000000"/>
                </a:solidFill>
              </a:rPr>
              <a:t> det </a:t>
            </a:r>
            <a:r>
              <a:rPr lang="en-US" sz="1200" b="0" dirty="0" err="1">
                <a:solidFill>
                  <a:srgbClr val="000000"/>
                </a:solidFill>
              </a:rPr>
              <a:t>viktig</a:t>
            </a:r>
            <a:r>
              <a:rPr lang="en-US" sz="1200" b="0" dirty="0">
                <a:solidFill>
                  <a:srgbClr val="000000"/>
                </a:solidFill>
              </a:rPr>
              <a:t> å </a:t>
            </a:r>
            <a:r>
              <a:rPr lang="en-US" sz="1200" b="0" dirty="0" err="1">
                <a:solidFill>
                  <a:srgbClr val="000000"/>
                </a:solidFill>
              </a:rPr>
              <a:t>gi</a:t>
            </a:r>
            <a:r>
              <a:rPr lang="en-US" sz="1200" b="0" dirty="0">
                <a:solidFill>
                  <a:srgbClr val="000000"/>
                </a:solidFill>
              </a:rPr>
              <a:t> god </a:t>
            </a:r>
            <a:r>
              <a:rPr lang="en-US" sz="1200" b="0" dirty="0" err="1">
                <a:solidFill>
                  <a:srgbClr val="000000"/>
                </a:solidFill>
              </a:rPr>
              <a:t>informasjon</a:t>
            </a:r>
            <a:r>
              <a:rPr lang="en-US" sz="1200" b="0" dirty="0">
                <a:solidFill>
                  <a:srgbClr val="000000"/>
                </a:solidFill>
              </a:rPr>
              <a:t> </a:t>
            </a:r>
            <a:r>
              <a:rPr lang="en-US" sz="1200" b="0" dirty="0" err="1">
                <a:solidFill>
                  <a:srgbClr val="000000"/>
                </a:solidFill>
              </a:rPr>
              <a:t>til</a:t>
            </a:r>
            <a:r>
              <a:rPr lang="en-US" sz="1200" b="0" dirty="0">
                <a:solidFill>
                  <a:srgbClr val="000000"/>
                </a:solidFill>
              </a:rPr>
              <a:t> </a:t>
            </a:r>
            <a:r>
              <a:rPr lang="en-US" sz="1200" b="0" dirty="0" err="1">
                <a:solidFill>
                  <a:srgbClr val="000000"/>
                </a:solidFill>
              </a:rPr>
              <a:t>pasienten</a:t>
            </a:r>
            <a:r>
              <a:rPr lang="en-US" sz="1200" b="0" dirty="0">
                <a:solidFill>
                  <a:srgbClr val="000000"/>
                </a:solidFill>
              </a:rPr>
              <a:t> </a:t>
            </a:r>
            <a:r>
              <a:rPr lang="en-US" sz="1200" b="0" dirty="0" err="1">
                <a:solidFill>
                  <a:srgbClr val="000000"/>
                </a:solidFill>
              </a:rPr>
              <a:t>ved</a:t>
            </a:r>
            <a:r>
              <a:rPr lang="en-US" sz="1200" b="0" dirty="0">
                <a:solidFill>
                  <a:srgbClr val="000000"/>
                </a:solidFill>
              </a:rPr>
              <a:t> </a:t>
            </a:r>
            <a:r>
              <a:rPr lang="en-US" sz="1200" b="0" dirty="0" err="1">
                <a:solidFill>
                  <a:srgbClr val="000000"/>
                </a:solidFill>
              </a:rPr>
              <a:t>starten</a:t>
            </a:r>
            <a:r>
              <a:rPr lang="en-US" sz="1200" b="0" dirty="0">
                <a:solidFill>
                  <a:srgbClr val="000000"/>
                </a:solidFill>
              </a:rPr>
              <a:t> med RIK og </a:t>
            </a:r>
            <a:r>
              <a:rPr lang="en-US" sz="1200" b="0" dirty="0" err="1">
                <a:solidFill>
                  <a:srgbClr val="000000"/>
                </a:solidFill>
              </a:rPr>
              <a:t>også</a:t>
            </a:r>
            <a:r>
              <a:rPr lang="en-US" sz="1200" b="0" dirty="0">
                <a:solidFill>
                  <a:srgbClr val="000000"/>
                </a:solidFill>
              </a:rPr>
              <a:t> </a:t>
            </a:r>
            <a:r>
              <a:rPr lang="en-US" sz="1200" b="0" dirty="0" err="1">
                <a:solidFill>
                  <a:srgbClr val="000000"/>
                </a:solidFill>
              </a:rPr>
              <a:t>viktig</a:t>
            </a:r>
            <a:r>
              <a:rPr lang="en-US" sz="1200" b="0" dirty="0">
                <a:solidFill>
                  <a:srgbClr val="000000"/>
                </a:solidFill>
              </a:rPr>
              <a:t> med </a:t>
            </a:r>
            <a:r>
              <a:rPr lang="en-US" sz="1200" b="0" dirty="0" err="1">
                <a:solidFill>
                  <a:srgbClr val="000000"/>
                </a:solidFill>
              </a:rPr>
              <a:t>en</a:t>
            </a:r>
            <a:r>
              <a:rPr lang="en-US" sz="1200" b="0" dirty="0">
                <a:solidFill>
                  <a:srgbClr val="000000"/>
                </a:solidFill>
              </a:rPr>
              <a:t> god </a:t>
            </a:r>
            <a:r>
              <a:rPr lang="en-US" sz="1200" b="0" dirty="0" err="1">
                <a:solidFill>
                  <a:srgbClr val="000000"/>
                </a:solidFill>
              </a:rPr>
              <a:t>oppfølging</a:t>
            </a:r>
            <a:r>
              <a:rPr lang="en-US" sz="1200" b="0" dirty="0">
                <a:solidFill>
                  <a:srgbClr val="000000"/>
                </a:solidFill>
              </a:rPr>
              <a:t>. </a:t>
            </a:r>
          </a:p>
          <a:p>
            <a:pPr marL="0" lvl="0" indent="0" algn="l" rtl="0">
              <a:spcBef>
                <a:spcPts val="0"/>
              </a:spcBef>
              <a:spcAft>
                <a:spcPts val="0"/>
              </a:spcAft>
              <a:buNone/>
            </a:pPr>
            <a:r>
              <a:rPr lang="en-US" sz="1200" b="0" dirty="0">
                <a:solidFill>
                  <a:srgbClr val="000000"/>
                </a:solidFill>
              </a:rPr>
              <a:t>Det </a:t>
            </a:r>
            <a:r>
              <a:rPr lang="en-US" sz="1200" b="0" dirty="0" err="1">
                <a:solidFill>
                  <a:srgbClr val="000000"/>
                </a:solidFill>
              </a:rPr>
              <a:t>finnes</a:t>
            </a:r>
            <a:r>
              <a:rPr lang="en-US" sz="1200" b="0" dirty="0">
                <a:solidFill>
                  <a:srgbClr val="000000"/>
                </a:solidFill>
              </a:rPr>
              <a:t> </a:t>
            </a:r>
            <a:r>
              <a:rPr lang="en-US" sz="1200" b="0" dirty="0" err="1">
                <a:solidFill>
                  <a:srgbClr val="000000"/>
                </a:solidFill>
              </a:rPr>
              <a:t>materiell</a:t>
            </a:r>
            <a:r>
              <a:rPr lang="en-US" sz="1200" b="0" dirty="0">
                <a:solidFill>
                  <a:srgbClr val="000000"/>
                </a:solidFill>
              </a:rPr>
              <a:t> </a:t>
            </a:r>
            <a:r>
              <a:rPr lang="en-US" sz="1200" b="0" dirty="0" err="1">
                <a:solidFill>
                  <a:srgbClr val="000000"/>
                </a:solidFill>
              </a:rPr>
              <a:t>som</a:t>
            </a:r>
            <a:r>
              <a:rPr lang="en-US" sz="1200" b="0" dirty="0">
                <a:solidFill>
                  <a:srgbClr val="000000"/>
                </a:solidFill>
              </a:rPr>
              <a:t> </a:t>
            </a:r>
            <a:r>
              <a:rPr lang="en-US" sz="1200" b="0" dirty="0" err="1">
                <a:solidFill>
                  <a:srgbClr val="000000"/>
                </a:solidFill>
              </a:rPr>
              <a:t>hjelper</a:t>
            </a:r>
            <a:r>
              <a:rPr lang="en-US" sz="1200" b="0" dirty="0">
                <a:solidFill>
                  <a:srgbClr val="000000"/>
                </a:solidFill>
              </a:rPr>
              <a:t> deg </a:t>
            </a:r>
            <a:r>
              <a:rPr lang="en-US" sz="1200" b="0" dirty="0" err="1">
                <a:solidFill>
                  <a:srgbClr val="000000"/>
                </a:solidFill>
              </a:rPr>
              <a:t>når</a:t>
            </a:r>
            <a:r>
              <a:rPr lang="en-US" sz="1200" b="0" dirty="0">
                <a:solidFill>
                  <a:srgbClr val="000000"/>
                </a:solidFill>
              </a:rPr>
              <a:t> du </a:t>
            </a:r>
            <a:r>
              <a:rPr lang="en-US" sz="1200" b="0" dirty="0" err="1">
                <a:solidFill>
                  <a:srgbClr val="000000"/>
                </a:solidFill>
              </a:rPr>
              <a:t>skal</a:t>
            </a:r>
            <a:r>
              <a:rPr lang="en-US" sz="1200" b="0" dirty="0">
                <a:solidFill>
                  <a:srgbClr val="000000"/>
                </a:solidFill>
              </a:rPr>
              <a:t> </a:t>
            </a:r>
            <a:r>
              <a:rPr lang="en-US" sz="1200" b="0" dirty="0" err="1">
                <a:solidFill>
                  <a:srgbClr val="000000"/>
                </a:solidFill>
              </a:rPr>
              <a:t>gi</a:t>
            </a:r>
            <a:r>
              <a:rPr lang="en-US" sz="1200" b="0" dirty="0">
                <a:solidFill>
                  <a:srgbClr val="000000"/>
                </a:solidFill>
              </a:rPr>
              <a:t> </a:t>
            </a:r>
            <a:r>
              <a:rPr lang="en-US" sz="1200" b="0" dirty="0" err="1">
                <a:solidFill>
                  <a:srgbClr val="000000"/>
                </a:solidFill>
              </a:rPr>
              <a:t>opplæring</a:t>
            </a:r>
            <a:r>
              <a:rPr lang="en-US" sz="1200" b="0" dirty="0">
                <a:solidFill>
                  <a:srgbClr val="000000"/>
                </a:solidFill>
              </a:rPr>
              <a:t> </a:t>
            </a:r>
            <a:r>
              <a:rPr lang="en-US" sz="1200" b="0" dirty="0" err="1">
                <a:solidFill>
                  <a:srgbClr val="000000"/>
                </a:solidFill>
              </a:rPr>
              <a:t>i</a:t>
            </a:r>
            <a:r>
              <a:rPr lang="en-US" sz="1200" b="0" dirty="0">
                <a:solidFill>
                  <a:srgbClr val="000000"/>
                </a:solidFill>
              </a:rPr>
              <a:t> RIK på din </a:t>
            </a:r>
            <a:r>
              <a:rPr lang="en-US" sz="1200" b="0" dirty="0" err="1">
                <a:solidFill>
                  <a:srgbClr val="000000"/>
                </a:solidFill>
              </a:rPr>
              <a:t>avdeling</a:t>
            </a:r>
            <a:r>
              <a:rPr lang="en-US" sz="1200" b="0" dirty="0">
                <a:solidFill>
                  <a:srgbClr val="000000"/>
                </a:solidFill>
              </a:rPr>
              <a:t>, </a:t>
            </a:r>
            <a:r>
              <a:rPr lang="en-US" sz="1200" b="0" dirty="0" err="1">
                <a:solidFill>
                  <a:srgbClr val="000000"/>
                </a:solidFill>
              </a:rPr>
              <a:t>slik</a:t>
            </a:r>
            <a:r>
              <a:rPr lang="en-US" sz="1200" b="0" dirty="0">
                <a:solidFill>
                  <a:srgbClr val="000000"/>
                </a:solidFill>
              </a:rPr>
              <a:t> </a:t>
            </a:r>
            <a:r>
              <a:rPr lang="en-US" sz="1200" b="0" dirty="0" err="1">
                <a:solidFill>
                  <a:srgbClr val="000000"/>
                </a:solidFill>
              </a:rPr>
              <a:t>som</a:t>
            </a:r>
            <a:endParaRPr dirty="0"/>
          </a:p>
          <a:p>
            <a:pPr marL="0" lvl="0" indent="0" algn="l" rtl="0">
              <a:spcBef>
                <a:spcPts val="0"/>
              </a:spcBef>
              <a:spcAft>
                <a:spcPts val="0"/>
              </a:spcAft>
              <a:buNone/>
            </a:pPr>
            <a:r>
              <a:rPr lang="en-US" sz="1200" b="1" dirty="0" err="1"/>
              <a:t>Flipover</a:t>
            </a:r>
            <a:r>
              <a:rPr lang="en-US" sz="1200" dirty="0"/>
              <a:t> </a:t>
            </a:r>
            <a:r>
              <a:rPr lang="sv-SE" sz="1200" dirty="0"/>
              <a:t>både for mann og kvinne (de inneholder m</a:t>
            </a:r>
            <a:r>
              <a:rPr lang="en-US" sz="1200" dirty="0" err="1"/>
              <a:t>ateriell</a:t>
            </a:r>
            <a:r>
              <a:rPr lang="en-US" sz="1200" dirty="0"/>
              <a:t> </a:t>
            </a:r>
            <a:r>
              <a:rPr lang="en-US" sz="1200" dirty="0" err="1"/>
              <a:t>som</a:t>
            </a:r>
            <a:r>
              <a:rPr lang="en-US" sz="1200" dirty="0"/>
              <a:t> </a:t>
            </a:r>
            <a:r>
              <a:rPr lang="en-US" sz="1200" dirty="0" err="1"/>
              <a:t>hjelper</a:t>
            </a:r>
            <a:r>
              <a:rPr lang="en-US" sz="1200" dirty="0"/>
              <a:t> deg </a:t>
            </a:r>
            <a:r>
              <a:rPr lang="en-US" sz="1200" dirty="0" err="1"/>
              <a:t>som</a:t>
            </a:r>
            <a:r>
              <a:rPr lang="en-US" sz="1200" dirty="0"/>
              <a:t> </a:t>
            </a:r>
            <a:r>
              <a:rPr lang="en-US" sz="1200" dirty="0" err="1"/>
              <a:t>forskriver</a:t>
            </a:r>
            <a:r>
              <a:rPr lang="en-US" sz="1200" dirty="0"/>
              <a:t> å </a:t>
            </a:r>
            <a:r>
              <a:rPr lang="en-US" sz="1200" dirty="0" err="1"/>
              <a:t>forklare</a:t>
            </a:r>
            <a:r>
              <a:rPr lang="en-US" sz="1200" dirty="0"/>
              <a:t> </a:t>
            </a:r>
            <a:r>
              <a:rPr lang="en-US" sz="1200" dirty="0" err="1"/>
              <a:t>metoden</a:t>
            </a:r>
            <a:r>
              <a:rPr lang="en-US" sz="1200" dirty="0"/>
              <a:t> RIK</a:t>
            </a:r>
            <a:r>
              <a:rPr lang="en-US" dirty="0"/>
              <a:t>),</a:t>
            </a:r>
            <a:r>
              <a:rPr lang="en-US" sz="1200" dirty="0"/>
              <a:t> </a:t>
            </a:r>
            <a:r>
              <a:rPr lang="en-US" sz="1200" dirty="0" err="1"/>
              <a:t>anatomibilder</a:t>
            </a:r>
            <a:r>
              <a:rPr lang="en-US" sz="1200" dirty="0"/>
              <a:t> og </a:t>
            </a:r>
            <a:r>
              <a:rPr lang="en-US" sz="1200" dirty="0" err="1"/>
              <a:t>annen</a:t>
            </a:r>
            <a:r>
              <a:rPr lang="en-US" sz="1200" dirty="0"/>
              <a:t> </a:t>
            </a:r>
            <a:r>
              <a:rPr lang="en-US" sz="1200" dirty="0" err="1"/>
              <a:t>viktig</a:t>
            </a:r>
            <a:r>
              <a:rPr lang="en-US" sz="1200" dirty="0"/>
              <a:t> </a:t>
            </a:r>
            <a:r>
              <a:rPr lang="en-US" sz="1200" dirty="0" err="1"/>
              <a:t>informasjon</a:t>
            </a:r>
            <a:r>
              <a:rPr lang="en-US" sz="1200" dirty="0"/>
              <a:t> for å </a:t>
            </a:r>
            <a:r>
              <a:rPr lang="en-US" sz="1200" dirty="0" err="1"/>
              <a:t>gå</a:t>
            </a:r>
            <a:r>
              <a:rPr lang="en-US" sz="1200" dirty="0"/>
              <a:t> </a:t>
            </a:r>
            <a:r>
              <a:rPr lang="en-US" sz="1200" dirty="0" err="1"/>
              <a:t>igjennom</a:t>
            </a:r>
            <a:r>
              <a:rPr lang="en-US" sz="1200" dirty="0"/>
              <a:t> </a:t>
            </a:r>
            <a:r>
              <a:rPr lang="en-US" sz="1200" dirty="0" err="1"/>
              <a:t>terapien</a:t>
            </a:r>
            <a:r>
              <a:rPr lang="en-US" sz="1200" dirty="0"/>
              <a:t> med </a:t>
            </a:r>
            <a:r>
              <a:rPr lang="en-US" sz="1200" dirty="0" err="1"/>
              <a:t>pasienten</a:t>
            </a:r>
            <a:r>
              <a:rPr lang="en-US" sz="1200" dirty="0"/>
              <a:t> </a:t>
            </a:r>
            <a:r>
              <a:rPr lang="en-US" sz="1200" dirty="0" err="1"/>
              <a:t>før</a:t>
            </a:r>
            <a:r>
              <a:rPr lang="en-US" sz="1200" dirty="0"/>
              <a:t> start av RIK. </a:t>
            </a:r>
          </a:p>
          <a:p>
            <a:pPr marL="0" lvl="0" indent="0" algn="l" rtl="0">
              <a:spcBef>
                <a:spcPts val="0"/>
              </a:spcBef>
              <a:spcAft>
                <a:spcPts val="0"/>
              </a:spcAft>
              <a:buNone/>
            </a:pPr>
            <a:r>
              <a:rPr lang="en-US" sz="1200" b="1" dirty="0" err="1"/>
              <a:t>Sjekkliste</a:t>
            </a:r>
            <a:r>
              <a:rPr lang="en-US" sz="1200" dirty="0"/>
              <a:t> </a:t>
            </a:r>
            <a:r>
              <a:rPr lang="sv-SE" sz="1200" dirty="0"/>
              <a:t>som støtte når du instruerer i RIK. Materiellet kan bestilles hos Wellspect</a:t>
            </a:r>
            <a:endParaRPr dirty="0"/>
          </a:p>
          <a:p>
            <a:pPr marL="0" lvl="0" indent="0" algn="l" rtl="0">
              <a:spcBef>
                <a:spcPts val="0"/>
              </a:spcBef>
              <a:spcAft>
                <a:spcPts val="0"/>
              </a:spcAft>
              <a:buNone/>
            </a:pPr>
            <a:endParaRPr dirty="0"/>
          </a:p>
        </p:txBody>
      </p:sp>
      <p:sp>
        <p:nvSpPr>
          <p:cNvPr id="318" name="Google Shape;318;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latin typeface="+mn-lt"/>
            </a:endParaRPr>
          </a:p>
        </p:txBody>
      </p:sp>
      <p:sp>
        <p:nvSpPr>
          <p:cNvPr id="4" name="Platshållare för bildnumm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C24692F0-9B36-4E40-A025-AEC63D3742A0}"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2018609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dirty="0">
                <a:solidFill>
                  <a:schemeClr val="dk1"/>
                </a:solidFill>
                <a:latin typeface="+mn-lt"/>
                <a:ea typeface="Calibri"/>
                <a:cs typeface="Calibri"/>
                <a:sym typeface="Calibri"/>
              </a:rPr>
              <a:t>God hygiene </a:t>
            </a:r>
            <a:endParaRPr dirty="0">
              <a:latin typeface="+mn-lt"/>
            </a:endParaRPr>
          </a:p>
          <a:p>
            <a:pPr marL="0" lvl="0" indent="0" algn="l" rtl="0">
              <a:spcBef>
                <a:spcPts val="0"/>
              </a:spcBef>
              <a:spcAft>
                <a:spcPts val="0"/>
              </a:spcAft>
              <a:buNone/>
            </a:pPr>
            <a:r>
              <a:rPr lang="en-US" sz="1200" b="0" i="0" u="none" strike="noStrike" dirty="0" err="1">
                <a:solidFill>
                  <a:schemeClr val="dk1"/>
                </a:solidFill>
                <a:latin typeface="Calibri"/>
                <a:ea typeface="Calibri"/>
                <a:cs typeface="Calibri"/>
                <a:sym typeface="Calibri"/>
              </a:rPr>
              <a:t>Underlivshygiene</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anbefales</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en</a:t>
            </a:r>
            <a:r>
              <a:rPr lang="en-US" sz="1200" b="0" i="0" u="none" strike="noStrike" dirty="0">
                <a:solidFill>
                  <a:schemeClr val="dk1"/>
                </a:solidFill>
                <a:latin typeface="Calibri"/>
                <a:ea typeface="Calibri"/>
                <a:cs typeface="Calibri"/>
                <a:sym typeface="Calibri"/>
              </a:rPr>
              <a:t> gang per dag. </a:t>
            </a:r>
            <a:r>
              <a:rPr lang="en-US" sz="1200" b="0" i="0" u="none" strike="noStrike" dirty="0" err="1">
                <a:solidFill>
                  <a:schemeClr val="dk1"/>
                </a:solidFill>
                <a:latin typeface="Calibri"/>
                <a:ea typeface="Calibri"/>
                <a:cs typeface="Calibri"/>
                <a:sym typeface="Calibri"/>
              </a:rPr>
              <a:t>Håndhygiene</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før</a:t>
            </a:r>
            <a:r>
              <a:rPr lang="en-US" sz="1200" b="0" i="0" u="none" strike="noStrike" dirty="0">
                <a:solidFill>
                  <a:schemeClr val="dk1"/>
                </a:solidFill>
                <a:latin typeface="Calibri"/>
                <a:ea typeface="Calibri"/>
                <a:cs typeface="Calibri"/>
                <a:sym typeface="Calibri"/>
              </a:rPr>
              <a:t> og </a:t>
            </a:r>
            <a:r>
              <a:rPr lang="en-US" sz="1200" b="0" i="0" u="none" strike="noStrike" dirty="0" err="1">
                <a:solidFill>
                  <a:schemeClr val="dk1"/>
                </a:solidFill>
                <a:latin typeface="Calibri"/>
                <a:ea typeface="Calibri"/>
                <a:cs typeface="Calibri"/>
                <a:sym typeface="Calibri"/>
              </a:rPr>
              <a:t>etter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kateterisering</a:t>
            </a:r>
            <a:r>
              <a:rPr lang="en-US" sz="1200" b="0" i="0" u="none" strike="noStrike" dirty="0">
                <a:solidFill>
                  <a:schemeClr val="dk1"/>
                </a:solidFill>
                <a:latin typeface="Calibri"/>
                <a:ea typeface="Calibri"/>
                <a:cs typeface="Calibri"/>
                <a:sym typeface="Calibri"/>
              </a:rPr>
              <a:t>.</a:t>
            </a:r>
            <a:endParaRPr dirty="0"/>
          </a:p>
          <a:p>
            <a:pPr marL="0" lvl="0" indent="0" algn="l" rtl="0">
              <a:spcBef>
                <a:spcPts val="0"/>
              </a:spcBef>
              <a:spcAft>
                <a:spcPts val="0"/>
              </a:spcAft>
              <a:buNone/>
            </a:pPr>
            <a:r>
              <a:rPr lang="en-US" sz="1200" b="0" i="0" u="none" strike="noStrike" dirty="0" err="1">
                <a:solidFill>
                  <a:schemeClr val="dk1"/>
                </a:solidFill>
                <a:latin typeface="Calibri"/>
                <a:ea typeface="Calibri"/>
                <a:cs typeface="Calibri"/>
                <a:sym typeface="Calibri"/>
              </a:rPr>
              <a:t>Bruk</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gjerne</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håndsprit</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før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kateterisering</a:t>
            </a:r>
            <a:r>
              <a:rPr lang="en-US" sz="1200" b="0" i="0" u="none" strike="noStrike" dirty="0">
                <a:solidFill>
                  <a:schemeClr val="dk1"/>
                </a:solidFill>
                <a:latin typeface="Calibri"/>
                <a:ea typeface="Calibri"/>
                <a:cs typeface="Calibri"/>
                <a:sym typeface="Calibri"/>
              </a:rPr>
              <a:t> på </a:t>
            </a:r>
            <a:r>
              <a:rPr lang="en-US" sz="1200" b="0" i="0" u="none" strike="noStrike" dirty="0" err="1">
                <a:solidFill>
                  <a:schemeClr val="dk1"/>
                </a:solidFill>
                <a:latin typeface="Calibri"/>
                <a:ea typeface="Calibri"/>
                <a:cs typeface="Calibri"/>
                <a:sym typeface="Calibri"/>
              </a:rPr>
              <a:t>offentlig</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toalett</a:t>
            </a:r>
            <a:r>
              <a:rPr lang="en-US" sz="1200" b="0" i="0" u="none" strike="noStrike" dirty="0">
                <a:solidFill>
                  <a:schemeClr val="dk1"/>
                </a:solidFill>
                <a:latin typeface="Calibri"/>
                <a:ea typeface="Calibri"/>
                <a:cs typeface="Calibri"/>
                <a:sym typeface="Calibri"/>
              </a:rPr>
              <a:t>. </a:t>
            </a:r>
            <a:endParaRPr dirty="0"/>
          </a:p>
        </p:txBody>
      </p:sp>
      <p:sp>
        <p:nvSpPr>
          <p:cNvPr id="349" name="Google Shape;349;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5" name="Google Shape;355;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Finn </a:t>
            </a:r>
            <a:r>
              <a:rPr lang="en-US" dirty="0" err="1"/>
              <a:t>en</a:t>
            </a:r>
            <a:r>
              <a:rPr lang="en-US" dirty="0"/>
              <a:t> stilling </a:t>
            </a:r>
            <a:r>
              <a:rPr lang="en-US" dirty="0" err="1"/>
              <a:t>som</a:t>
            </a:r>
            <a:r>
              <a:rPr lang="en-US" dirty="0"/>
              <a:t> passer </a:t>
            </a:r>
            <a:r>
              <a:rPr lang="en-US" dirty="0" err="1"/>
              <a:t>brukeren</a:t>
            </a:r>
            <a:r>
              <a:rPr lang="en-US" dirty="0"/>
              <a:t>, </a:t>
            </a:r>
            <a:r>
              <a:rPr lang="en-US" dirty="0" err="1"/>
              <a:t>stående</a:t>
            </a:r>
            <a:r>
              <a:rPr lang="en-US" dirty="0"/>
              <a:t> </a:t>
            </a:r>
            <a:r>
              <a:rPr lang="en-US" dirty="0" err="1"/>
              <a:t>eller</a:t>
            </a:r>
            <a:r>
              <a:rPr lang="en-US" dirty="0"/>
              <a:t> </a:t>
            </a:r>
            <a:r>
              <a:rPr lang="en-US" dirty="0" err="1"/>
              <a:t>sittende</a:t>
            </a:r>
            <a:r>
              <a:rPr lang="en-US" dirty="0"/>
              <a:t>.</a:t>
            </a:r>
            <a:endParaRPr dirty="0"/>
          </a:p>
          <a:p>
            <a:pPr marL="0" lvl="0" indent="0" algn="l" rtl="0">
              <a:spcBef>
                <a:spcPts val="0"/>
              </a:spcBef>
              <a:spcAft>
                <a:spcPts val="0"/>
              </a:spcAft>
              <a:buNone/>
            </a:pPr>
            <a:r>
              <a:rPr lang="en-US" b="1" dirty="0"/>
              <a:t>1</a:t>
            </a:r>
            <a:r>
              <a:rPr lang="en-US" dirty="0"/>
              <a:t>. Det </a:t>
            </a:r>
            <a:r>
              <a:rPr lang="en-US" dirty="0" err="1"/>
              <a:t>er</a:t>
            </a:r>
            <a:r>
              <a:rPr lang="en-US" dirty="0"/>
              <a:t> </a:t>
            </a:r>
            <a:r>
              <a:rPr lang="en-US" dirty="0" err="1"/>
              <a:t>viktig</a:t>
            </a:r>
            <a:r>
              <a:rPr lang="en-US" dirty="0"/>
              <a:t> å </a:t>
            </a:r>
            <a:r>
              <a:rPr lang="en-US" dirty="0" err="1"/>
              <a:t>holde</a:t>
            </a:r>
            <a:r>
              <a:rPr lang="en-US" sz="1200" b="0" i="0" u="none" strike="noStrike" dirty="0">
                <a:solidFill>
                  <a:schemeClr val="dk1"/>
                </a:solidFill>
                <a:latin typeface="Calibri"/>
                <a:ea typeface="Calibri"/>
                <a:cs typeface="Calibri"/>
                <a:sym typeface="Calibri"/>
              </a:rPr>
              <a:t> penis </a:t>
            </a:r>
            <a:r>
              <a:rPr lang="en-US" sz="1200" b="0" i="0" u="none" strike="noStrike" dirty="0" err="1">
                <a:solidFill>
                  <a:schemeClr val="dk1"/>
                </a:solidFill>
                <a:latin typeface="Calibri"/>
                <a:ea typeface="Calibri"/>
                <a:cs typeface="Calibri"/>
                <a:sym typeface="Calibri"/>
              </a:rPr>
              <a:t>opp</a:t>
            </a:r>
            <a:r>
              <a:rPr lang="en-US" sz="1200" b="0" i="0" u="none" strike="noStrike" dirty="0">
                <a:solidFill>
                  <a:schemeClr val="dk1"/>
                </a:solidFill>
                <a:latin typeface="Calibri"/>
                <a:ea typeface="Calibri"/>
                <a:cs typeface="Calibri"/>
                <a:sym typeface="Calibri"/>
              </a:rPr>
              <a:t> mot </a:t>
            </a:r>
            <a:r>
              <a:rPr lang="en-US" sz="1200" b="0" i="0" u="none" strike="noStrike" dirty="0" err="1">
                <a:solidFill>
                  <a:schemeClr val="dk1"/>
                </a:solidFill>
                <a:latin typeface="Calibri"/>
                <a:ea typeface="Calibri"/>
                <a:cs typeface="Calibri"/>
                <a:sym typeface="Calibri"/>
              </a:rPr>
              <a:t>magen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når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katetret</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føres</a:t>
            </a:r>
            <a:r>
              <a:rPr lang="en-US" sz="1200" b="0" i="0" u="none" strike="noStrike" dirty="0">
                <a:solidFill>
                  <a:schemeClr val="dk1"/>
                </a:solidFill>
                <a:latin typeface="Calibri"/>
                <a:ea typeface="Calibri"/>
                <a:cs typeface="Calibri"/>
                <a:sym typeface="Calibri"/>
              </a:rPr>
              <a:t> inn, for å </a:t>
            </a:r>
            <a:r>
              <a:rPr lang="en-US" sz="1200" b="0" i="0" u="none" strike="noStrike" dirty="0" err="1">
                <a:solidFill>
                  <a:schemeClr val="dk1"/>
                </a:solidFill>
                <a:latin typeface="Calibri"/>
                <a:ea typeface="Calibri"/>
                <a:cs typeface="Calibri"/>
                <a:sym typeface="Calibri"/>
              </a:rPr>
              <a:t>rette</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ut</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vinkelen</a:t>
            </a:r>
            <a:r>
              <a:rPr lang="en-US" sz="1200" b="0" i="0" u="none" strike="noStrike" dirty="0">
                <a:solidFill>
                  <a:schemeClr val="dk1"/>
                </a:solidFill>
                <a:latin typeface="Calibri"/>
                <a:ea typeface="Calibri"/>
                <a:cs typeface="Calibri"/>
                <a:sym typeface="Calibri"/>
              </a:rPr>
              <a:t>. </a:t>
            </a: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2</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Før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katetret</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langsomt</a:t>
            </a:r>
            <a:r>
              <a:rPr lang="en-US" sz="1200" b="0" i="0" u="none" strike="noStrike" dirty="0">
                <a:solidFill>
                  <a:schemeClr val="dk1"/>
                </a:solidFill>
                <a:latin typeface="Calibri"/>
                <a:ea typeface="Calibri"/>
                <a:cs typeface="Calibri"/>
                <a:sym typeface="Calibri"/>
              </a:rPr>
              <a:t> inn </a:t>
            </a:r>
            <a:r>
              <a:rPr lang="en-US" sz="1200" b="0" i="0" u="none" strike="noStrike" dirty="0" err="1">
                <a:solidFill>
                  <a:schemeClr val="dk1"/>
                </a:solidFill>
                <a:latin typeface="Calibri"/>
                <a:ea typeface="Calibri"/>
                <a:cs typeface="Calibri"/>
                <a:sym typeface="Calibri"/>
              </a:rPr>
              <a:t>i</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urinrøret</a:t>
            </a:r>
            <a:r>
              <a:rPr lang="en-US" sz="1200" b="0" i="0" u="none" strike="noStrike" dirty="0">
                <a:solidFill>
                  <a:schemeClr val="dk1"/>
                </a:solidFill>
                <a:latin typeface="Calibri"/>
                <a:ea typeface="Calibri"/>
                <a:cs typeface="Calibri"/>
                <a:sym typeface="Calibri"/>
              </a:rPr>
              <a:t>.</a:t>
            </a: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3</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Når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urinen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begynner</a:t>
            </a:r>
            <a:r>
              <a:rPr lang="en-US" sz="1200" b="0" i="0" u="none" strike="noStrike" dirty="0">
                <a:solidFill>
                  <a:schemeClr val="dk1"/>
                </a:solidFill>
                <a:latin typeface="Calibri"/>
                <a:ea typeface="Calibri"/>
                <a:cs typeface="Calibri"/>
                <a:sym typeface="Calibri"/>
              </a:rPr>
              <a:t> å </a:t>
            </a:r>
            <a:r>
              <a:rPr lang="en-US" sz="1200" b="0" i="0" u="none" strike="noStrike" dirty="0" err="1">
                <a:solidFill>
                  <a:schemeClr val="dk1"/>
                </a:solidFill>
                <a:latin typeface="Calibri"/>
                <a:ea typeface="Calibri"/>
                <a:cs typeface="Calibri"/>
                <a:sym typeface="Calibri"/>
              </a:rPr>
              <a:t>renne</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før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katetret</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ytterligere</a:t>
            </a:r>
            <a:r>
              <a:rPr lang="en-US" sz="1200" b="0" i="0" u="none" strike="noStrike" dirty="0">
                <a:solidFill>
                  <a:schemeClr val="dk1"/>
                </a:solidFill>
                <a:latin typeface="Calibri"/>
                <a:ea typeface="Calibri"/>
                <a:cs typeface="Calibri"/>
                <a:sym typeface="Calibri"/>
              </a:rPr>
              <a:t> et par centimeter inn.</a:t>
            </a:r>
            <a:br>
              <a:rPr lang="en-US" sz="1200" b="0" i="0" u="none" strike="noStrike" dirty="0">
                <a:solidFill>
                  <a:schemeClr val="tx1"/>
                </a:solidFill>
                <a:latin typeface="+mn-lt"/>
                <a:ea typeface="+mn-ea"/>
                <a:cs typeface="+mn-cs"/>
                <a:sym typeface="Calibri"/>
              </a:rPr>
            </a:br>
            <a:r>
              <a:rPr lang="en-US" sz="1200" b="0" i="0" u="none" strike="noStrike" dirty="0" err="1">
                <a:solidFill>
                  <a:schemeClr val="dk1"/>
                </a:solidFill>
                <a:latin typeface="Calibri"/>
                <a:ea typeface="Calibri"/>
                <a:cs typeface="Calibri"/>
                <a:sym typeface="Calibri"/>
              </a:rPr>
              <a:t>Før</a:t>
            </a:r>
            <a:r>
              <a:rPr lang="en-US" sz="1200" b="0" i="0" u="none" strike="noStrike" dirty="0">
                <a:solidFill>
                  <a:schemeClr val="dk1"/>
                </a:solidFill>
                <a:latin typeface="Calibri"/>
                <a:ea typeface="Calibri"/>
                <a:cs typeface="Calibri"/>
                <a:sym typeface="Calibri"/>
              </a:rPr>
              <a:t> penis </a:t>
            </a:r>
            <a:r>
              <a:rPr lang="en-US" sz="1200" b="0" i="0" u="none" strike="noStrike" dirty="0" err="1">
                <a:solidFill>
                  <a:schemeClr val="dk1"/>
                </a:solidFill>
                <a:latin typeface="Calibri"/>
                <a:ea typeface="Calibri"/>
                <a:cs typeface="Calibri"/>
                <a:sym typeface="Calibri"/>
              </a:rPr>
              <a:t>i</a:t>
            </a:r>
            <a:r>
              <a:rPr lang="en-US" sz="1200" b="0" i="0" u="none" strike="noStrike" dirty="0">
                <a:solidFill>
                  <a:schemeClr val="dk1"/>
                </a:solidFill>
                <a:latin typeface="Calibri"/>
                <a:ea typeface="Calibri"/>
                <a:cs typeface="Calibri"/>
                <a:sym typeface="Calibri"/>
              </a:rPr>
              <a:t> normal stilling </a:t>
            </a:r>
            <a:r>
              <a:rPr lang="en-US" sz="1200" b="0" i="0" u="none" strike="noStrike" dirty="0" err="1">
                <a:solidFill>
                  <a:schemeClr val="dk1"/>
                </a:solidFill>
                <a:latin typeface="Calibri"/>
                <a:ea typeface="Calibri"/>
                <a:cs typeface="Calibri"/>
                <a:sym typeface="Calibri"/>
              </a:rPr>
              <a:t>igjen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når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urinen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begynner</a:t>
            </a:r>
            <a:r>
              <a:rPr lang="en-US" sz="1200" b="0" i="0" u="none" strike="noStrike" dirty="0">
                <a:solidFill>
                  <a:schemeClr val="dk1"/>
                </a:solidFill>
                <a:latin typeface="Calibri"/>
                <a:ea typeface="Calibri"/>
                <a:cs typeface="Calibri"/>
                <a:sym typeface="Calibri"/>
              </a:rPr>
              <a:t> å </a:t>
            </a:r>
            <a:r>
              <a:rPr lang="en-US" sz="1200" b="0" i="0" u="none" strike="noStrike" dirty="0" err="1">
                <a:solidFill>
                  <a:schemeClr val="dk1"/>
                </a:solidFill>
                <a:latin typeface="Calibri"/>
                <a:ea typeface="Calibri"/>
                <a:cs typeface="Calibri"/>
                <a:sym typeface="Calibri"/>
              </a:rPr>
              <a:t>renne</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ut</a:t>
            </a:r>
            <a:r>
              <a:rPr lang="en-US" sz="1200" b="0" i="0" u="none" strike="noStrike" dirty="0">
                <a:solidFill>
                  <a:schemeClr val="dk1"/>
                </a:solidFill>
                <a:latin typeface="Calibri"/>
                <a:ea typeface="Calibri"/>
                <a:cs typeface="Calibri"/>
                <a:sym typeface="Calibri"/>
              </a:rPr>
              <a:t> av </a:t>
            </a:r>
            <a:r>
              <a:rPr lang="en-US" sz="1200" b="0" i="0" u="none" strike="noStrike" dirty="0" err="1">
                <a:solidFill>
                  <a:schemeClr val="dk1"/>
                </a:solidFill>
                <a:latin typeface="Calibri"/>
                <a:ea typeface="Calibri"/>
                <a:cs typeface="Calibri"/>
                <a:sym typeface="Calibri"/>
              </a:rPr>
              <a:t>katetret</a:t>
            </a:r>
            <a:r>
              <a:rPr lang="en-US" sz="1200" b="0" i="0" u="none" strike="noStrike" dirty="0">
                <a:solidFill>
                  <a:schemeClr val="dk1"/>
                </a:solidFill>
                <a:latin typeface="Calibri"/>
                <a:ea typeface="Calibri"/>
                <a:cs typeface="Calibri"/>
                <a:sym typeface="Calibri"/>
              </a:rPr>
              <a:t>.</a:t>
            </a: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4</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Når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urinen</a:t>
            </a:r>
            <a:r>
              <a:rPr lang="en-US" sz="1200" b="0" i="0" u="none" strike="noStrike" dirty="0">
                <a:solidFill>
                  <a:schemeClr val="dk1"/>
                </a:solidFill>
                <a:latin typeface="Calibri"/>
                <a:ea typeface="Calibri"/>
                <a:cs typeface="Calibri"/>
                <a:sym typeface="Calibri"/>
              </a:rPr>
              <a:t> har </a:t>
            </a:r>
            <a:r>
              <a:rPr lang="en-US" sz="1200" b="0" i="0" u="none" strike="noStrike" dirty="0" err="1">
                <a:solidFill>
                  <a:schemeClr val="dk1"/>
                </a:solidFill>
                <a:latin typeface="Calibri"/>
                <a:ea typeface="Calibri"/>
                <a:cs typeface="Calibri"/>
                <a:sym typeface="Calibri"/>
              </a:rPr>
              <a:t>sluttet</a:t>
            </a:r>
            <a:r>
              <a:rPr lang="en-US" sz="1200" b="0" i="0" u="none" strike="noStrike" dirty="0">
                <a:solidFill>
                  <a:schemeClr val="dk1"/>
                </a:solidFill>
                <a:latin typeface="Calibri"/>
                <a:ea typeface="Calibri"/>
                <a:cs typeface="Calibri"/>
                <a:sym typeface="Calibri"/>
              </a:rPr>
              <a:t> å </a:t>
            </a:r>
            <a:r>
              <a:rPr lang="en-US" sz="1200" b="0" i="0" u="none" strike="noStrike" dirty="0" err="1">
                <a:solidFill>
                  <a:schemeClr val="dk1"/>
                </a:solidFill>
                <a:latin typeface="Calibri"/>
                <a:ea typeface="Calibri"/>
                <a:cs typeface="Calibri"/>
                <a:sym typeface="Calibri"/>
              </a:rPr>
              <a:t>renne</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trekk</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katetret</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langsomt</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ut</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stopp</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dersom</a:t>
            </a:r>
            <a:r>
              <a:rPr lang="en-US" sz="1200" b="0" i="0" u="none" strike="noStrike" dirty="0">
                <a:solidFill>
                  <a:schemeClr val="dk1"/>
                </a:solidFill>
                <a:latin typeface="Calibri"/>
                <a:ea typeface="Calibri"/>
                <a:cs typeface="Calibri"/>
                <a:sym typeface="Calibri"/>
              </a:rPr>
              <a:t> det </a:t>
            </a:r>
            <a:r>
              <a:rPr lang="en-US" sz="1200" b="0" i="0" u="none" strike="noStrike" dirty="0" err="1">
                <a:solidFill>
                  <a:schemeClr val="dk1"/>
                </a:solidFill>
                <a:latin typeface="Calibri"/>
                <a:ea typeface="Calibri"/>
                <a:cs typeface="Calibri"/>
                <a:sym typeface="Calibri"/>
              </a:rPr>
              <a:t>kommer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mer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urin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Når</a:t>
            </a:r>
            <a:r>
              <a:rPr lang="en-US" sz="1200" b="0" i="0" u="none" strike="noStrike" dirty="0">
                <a:solidFill>
                  <a:schemeClr val="dk1"/>
                </a:solidFill>
                <a:latin typeface="Calibri"/>
                <a:ea typeface="Calibri"/>
                <a:cs typeface="Calibri"/>
                <a:sym typeface="Calibri"/>
              </a:rPr>
              <a:t> du </a:t>
            </a:r>
            <a:r>
              <a:rPr lang="en-US" sz="1200" b="0" i="0" u="none" strike="noStrike" dirty="0" err="1">
                <a:solidFill>
                  <a:schemeClr val="dk1"/>
                </a:solidFill>
                <a:latin typeface="Calibri"/>
                <a:ea typeface="Calibri"/>
                <a:cs typeface="Calibri"/>
                <a:sym typeface="Calibri"/>
              </a:rPr>
              <a:t>er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sikker</a:t>
            </a:r>
            <a:r>
              <a:rPr lang="en-US" sz="1200" b="0" i="0" u="none" strike="noStrike" dirty="0">
                <a:solidFill>
                  <a:schemeClr val="dk1"/>
                </a:solidFill>
                <a:latin typeface="Calibri"/>
                <a:ea typeface="Calibri"/>
                <a:cs typeface="Calibri"/>
                <a:sym typeface="Calibri"/>
              </a:rPr>
              <a:t> på at </a:t>
            </a:r>
            <a:r>
              <a:rPr lang="en-US" sz="1200" b="0" i="0" u="none" strike="noStrike" dirty="0" err="1">
                <a:solidFill>
                  <a:schemeClr val="dk1"/>
                </a:solidFill>
                <a:latin typeface="Calibri"/>
                <a:ea typeface="Calibri"/>
                <a:cs typeface="Calibri"/>
                <a:sym typeface="Calibri"/>
              </a:rPr>
              <a:t>blæren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er</a:t>
            </a:r>
            <a:r>
              <a:rPr lang="en-US" sz="1200" b="0" i="0" u="none" strike="noStrike" dirty="0">
                <a:solidFill>
                  <a:schemeClr val="dk1"/>
                </a:solidFill>
                <a:latin typeface="Calibri"/>
                <a:ea typeface="Calibri"/>
                <a:cs typeface="Calibri"/>
                <a:sym typeface="Calibri"/>
              </a:rPr>
              <a:t> tom, </a:t>
            </a:r>
            <a:r>
              <a:rPr lang="en-US" sz="1200" b="0" i="0" u="none" strike="noStrike" dirty="0" err="1">
                <a:solidFill>
                  <a:schemeClr val="dk1"/>
                </a:solidFill>
                <a:latin typeface="Calibri"/>
                <a:ea typeface="Calibri"/>
                <a:cs typeface="Calibri"/>
                <a:sym typeface="Calibri"/>
              </a:rPr>
              <a:t>bøy</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katetret</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eller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plaser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en</a:t>
            </a:r>
            <a:r>
              <a:rPr lang="en-US" sz="1200" b="0" i="0" u="none" strike="noStrike" dirty="0">
                <a:solidFill>
                  <a:schemeClr val="dk1"/>
                </a:solidFill>
                <a:latin typeface="Calibri"/>
                <a:ea typeface="Calibri"/>
                <a:cs typeface="Calibri"/>
                <a:sym typeface="Calibri"/>
              </a:rPr>
              <a:t> finger over </a:t>
            </a:r>
            <a:r>
              <a:rPr lang="en-US" sz="1200" b="0" i="0" u="none" strike="noStrike" dirty="0" err="1">
                <a:solidFill>
                  <a:schemeClr val="dk1"/>
                </a:solidFill>
                <a:latin typeface="Calibri"/>
                <a:ea typeface="Calibri"/>
                <a:cs typeface="Calibri"/>
                <a:sym typeface="Calibri"/>
              </a:rPr>
              <a:t>konnektoren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før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katetret</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fjernes</a:t>
            </a:r>
            <a:r>
              <a:rPr lang="en-US" sz="1200" b="0" i="0" u="none" strike="noStrike" dirty="0">
                <a:solidFill>
                  <a:schemeClr val="dk1"/>
                </a:solidFill>
                <a:latin typeface="Calibri"/>
                <a:ea typeface="Calibri"/>
                <a:cs typeface="Calibri"/>
                <a:sym typeface="Calibri"/>
              </a:rPr>
              <a:t>. Det </a:t>
            </a:r>
            <a:r>
              <a:rPr lang="en-US" sz="1200" b="0" i="0" u="none" strike="noStrike" dirty="0" err="1">
                <a:solidFill>
                  <a:schemeClr val="dk1"/>
                </a:solidFill>
                <a:latin typeface="Calibri"/>
                <a:ea typeface="Calibri"/>
                <a:cs typeface="Calibri"/>
                <a:sym typeface="Calibri"/>
              </a:rPr>
              <a:t>dannes</a:t>
            </a:r>
            <a:r>
              <a:rPr lang="en-US" sz="1200" b="0" i="0" u="none" strike="noStrike" dirty="0">
                <a:solidFill>
                  <a:schemeClr val="dk1"/>
                </a:solidFill>
                <a:latin typeface="Calibri"/>
                <a:ea typeface="Calibri"/>
                <a:cs typeface="Calibri"/>
                <a:sym typeface="Calibri"/>
              </a:rPr>
              <a:t> da et </a:t>
            </a:r>
            <a:r>
              <a:rPr lang="en-US" sz="1200" b="0" i="0" u="none" strike="noStrike" dirty="0" err="1">
                <a:solidFill>
                  <a:schemeClr val="dk1"/>
                </a:solidFill>
                <a:latin typeface="Calibri"/>
                <a:ea typeface="Calibri"/>
                <a:cs typeface="Calibri"/>
                <a:sym typeface="Calibri"/>
              </a:rPr>
              <a:t>vakum</a:t>
            </a:r>
            <a:r>
              <a:rPr lang="en-US" sz="1200" b="0" i="0" u="none" strike="noStrike" dirty="0">
                <a:solidFill>
                  <a:schemeClr val="dk1"/>
                </a:solidFill>
                <a:latin typeface="Calibri"/>
                <a:ea typeface="Calibri"/>
                <a:cs typeface="Calibri"/>
                <a:sym typeface="Calibri"/>
              </a:rPr>
              <a:t> og man </a:t>
            </a:r>
            <a:r>
              <a:rPr lang="en-US" sz="1200" b="0" i="0" u="none" strike="noStrike" dirty="0" err="1">
                <a:solidFill>
                  <a:schemeClr val="dk1"/>
                </a:solidFill>
                <a:latin typeface="Calibri"/>
                <a:ea typeface="Calibri"/>
                <a:cs typeface="Calibri"/>
                <a:sym typeface="Calibri"/>
              </a:rPr>
              <a:t>sikrer</a:t>
            </a:r>
            <a:r>
              <a:rPr lang="en-US" sz="1200" b="0" i="0" u="none" strike="noStrike" dirty="0">
                <a:solidFill>
                  <a:schemeClr val="dk1"/>
                </a:solidFill>
                <a:latin typeface="Calibri"/>
                <a:ea typeface="Calibri"/>
                <a:cs typeface="Calibri"/>
                <a:sym typeface="Calibri"/>
              </a:rPr>
              <a:t> at de </a:t>
            </a:r>
            <a:r>
              <a:rPr lang="en-US" sz="1200" b="0" i="0" u="none" strike="noStrike" dirty="0" err="1">
                <a:solidFill>
                  <a:schemeClr val="dk1"/>
                </a:solidFill>
                <a:latin typeface="Calibri"/>
                <a:ea typeface="Calibri"/>
                <a:cs typeface="Calibri"/>
                <a:sym typeface="Calibri"/>
              </a:rPr>
              <a:t>siste</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dråpene</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blir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igjen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i</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katetret</a:t>
            </a:r>
            <a:r>
              <a:rPr lang="en-US" sz="1200" b="0" i="0" u="none" strike="noStrike" dirty="0">
                <a:solidFill>
                  <a:schemeClr val="dk1"/>
                </a:solidFill>
                <a:latin typeface="Calibri"/>
                <a:ea typeface="Calibri"/>
                <a:cs typeface="Calibri"/>
                <a:sym typeface="Calibri"/>
              </a:rPr>
              <a:t>.</a:t>
            </a:r>
            <a:endParaRPr dirty="0"/>
          </a:p>
        </p:txBody>
      </p:sp>
      <p:sp>
        <p:nvSpPr>
          <p:cNvPr id="356" name="Google Shape;356;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5" name="Google Shape;36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Finn </a:t>
            </a:r>
            <a:r>
              <a:rPr lang="en-US" sz="1200" b="0" i="0" u="none" strike="noStrike" dirty="0" err="1">
                <a:solidFill>
                  <a:schemeClr val="dk1"/>
                </a:solidFill>
                <a:latin typeface="Calibri"/>
                <a:ea typeface="Calibri"/>
                <a:cs typeface="Calibri"/>
                <a:sym typeface="Calibri"/>
              </a:rPr>
              <a:t>en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passende</a:t>
            </a:r>
            <a:r>
              <a:rPr lang="en-US" sz="1200" b="0" i="0" u="none" strike="noStrike" dirty="0">
                <a:solidFill>
                  <a:schemeClr val="dk1"/>
                </a:solidFill>
                <a:latin typeface="Calibri"/>
                <a:ea typeface="Calibri"/>
                <a:cs typeface="Calibri"/>
                <a:sym typeface="Calibri"/>
              </a:rPr>
              <a:t> stilling.</a:t>
            </a:r>
            <a:endParaRPr dirty="0"/>
          </a:p>
          <a:p>
            <a:pPr marL="0" lvl="0" indent="0" algn="l" rtl="0">
              <a:spcBef>
                <a:spcPts val="0"/>
              </a:spcBef>
              <a:spcAft>
                <a:spcPts val="0"/>
              </a:spcAft>
              <a:buClr>
                <a:schemeClr val="dk1"/>
              </a:buClr>
              <a:buSzPts val="1200"/>
              <a:buFont typeface="Calibri"/>
              <a:buNone/>
            </a:pPr>
            <a:r>
              <a:rPr lang="en-US" sz="1200" b="1" i="0" u="none" strike="noStrike" dirty="0">
                <a:solidFill>
                  <a:schemeClr val="dk1"/>
                </a:solidFill>
                <a:latin typeface="Calibri"/>
                <a:ea typeface="Calibri"/>
                <a:cs typeface="Calibri"/>
                <a:sym typeface="Calibri"/>
              </a:rPr>
              <a:t>1</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Skyt</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frem</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bekkenet</a:t>
            </a:r>
            <a:r>
              <a:rPr lang="en-US" sz="1200" b="0" i="0" u="none" strike="noStrike" dirty="0">
                <a:solidFill>
                  <a:schemeClr val="dk1"/>
                </a:solidFill>
                <a:latin typeface="Calibri"/>
                <a:ea typeface="Calibri"/>
                <a:cs typeface="Calibri"/>
                <a:sym typeface="Calibri"/>
              </a:rPr>
              <a:t>. Skill </a:t>
            </a:r>
            <a:r>
              <a:rPr lang="en-US" sz="1200" b="0" i="0" u="none" strike="noStrike" dirty="0" err="1">
                <a:solidFill>
                  <a:schemeClr val="dk1"/>
                </a:solidFill>
                <a:latin typeface="Calibri"/>
                <a:ea typeface="Calibri"/>
                <a:cs typeface="Calibri"/>
                <a:sym typeface="Calibri"/>
              </a:rPr>
              <a:t>kjønnsleppene</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trekk</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litt</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oppover</a:t>
            </a:r>
            <a:r>
              <a:rPr lang="en-US" sz="1200" b="0" i="0" u="none" strike="noStrike" dirty="0">
                <a:solidFill>
                  <a:schemeClr val="dk1"/>
                </a:solidFill>
                <a:latin typeface="Calibri"/>
                <a:ea typeface="Calibri"/>
                <a:cs typeface="Calibri"/>
                <a:sym typeface="Calibri"/>
              </a:rPr>
              <a:t> med den </a:t>
            </a:r>
            <a:r>
              <a:rPr lang="en-US" sz="1200" b="0" i="0" u="none" strike="noStrike" dirty="0" err="1">
                <a:solidFill>
                  <a:schemeClr val="dk1"/>
                </a:solidFill>
                <a:latin typeface="Calibri"/>
                <a:ea typeface="Calibri"/>
                <a:cs typeface="Calibri"/>
                <a:sym typeface="Calibri"/>
              </a:rPr>
              <a:t>ene</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hånden</a:t>
            </a:r>
            <a:r>
              <a:rPr lang="en-US" sz="1200" b="0" i="0" u="none" strike="noStrike" dirty="0">
                <a:solidFill>
                  <a:schemeClr val="dk1"/>
                </a:solidFill>
                <a:latin typeface="Calibri"/>
                <a:ea typeface="Calibri"/>
                <a:cs typeface="Calibri"/>
                <a:sym typeface="Calibri"/>
              </a:rPr>
              <a:t> og </a:t>
            </a:r>
            <a:r>
              <a:rPr lang="en-US" sz="1200" b="0" i="0" u="none" strike="noStrike" dirty="0" err="1">
                <a:solidFill>
                  <a:schemeClr val="dk1"/>
                </a:solidFill>
                <a:latin typeface="Calibri"/>
                <a:ea typeface="Calibri"/>
                <a:cs typeface="Calibri"/>
                <a:sym typeface="Calibri"/>
              </a:rPr>
              <a:t>lokaliser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urinrørsåpningen</a:t>
            </a:r>
            <a:r>
              <a:rPr lang="en-US" sz="1200" b="0" i="0" u="none" strike="noStrike" dirty="0">
                <a:solidFill>
                  <a:schemeClr val="dk1"/>
                </a:solidFill>
                <a:latin typeface="Calibri"/>
                <a:ea typeface="Calibri"/>
                <a:cs typeface="Calibri"/>
                <a:sym typeface="Calibri"/>
              </a:rPr>
              <a:t>. </a:t>
            </a:r>
            <a:br>
              <a:rPr lang="en-US" sz="1200" b="0" i="0" u="none" strike="noStrike" dirty="0">
                <a:solidFill>
                  <a:schemeClr val="dk1"/>
                </a:solidFill>
                <a:latin typeface="Calibri"/>
                <a:ea typeface="Calibri"/>
                <a:cs typeface="Calibri"/>
                <a:sym typeface="Calibri"/>
              </a:rPr>
            </a:br>
            <a:r>
              <a:rPr lang="en-US" sz="1200" b="0" i="0" u="none" strike="noStrike" dirty="0">
                <a:solidFill>
                  <a:schemeClr val="dk1"/>
                </a:solidFill>
                <a:latin typeface="Calibri"/>
                <a:ea typeface="Calibri"/>
                <a:cs typeface="Calibri"/>
                <a:sym typeface="Calibri"/>
              </a:rPr>
              <a:t>I </a:t>
            </a:r>
            <a:r>
              <a:rPr lang="en-US" sz="1200" b="0" i="0" u="none" strike="noStrike" dirty="0" err="1">
                <a:solidFill>
                  <a:schemeClr val="dk1"/>
                </a:solidFill>
                <a:latin typeface="Calibri"/>
                <a:ea typeface="Calibri"/>
                <a:cs typeface="Calibri"/>
                <a:sym typeface="Calibri"/>
              </a:rPr>
              <a:t>starten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kan</a:t>
            </a:r>
            <a:r>
              <a:rPr lang="en-US" sz="1200" b="0" i="0" u="none" strike="noStrike" dirty="0">
                <a:solidFill>
                  <a:schemeClr val="dk1"/>
                </a:solidFill>
                <a:latin typeface="Calibri"/>
                <a:ea typeface="Calibri"/>
                <a:cs typeface="Calibri"/>
                <a:sym typeface="Calibri"/>
              </a:rPr>
              <a:t> det </a:t>
            </a:r>
            <a:r>
              <a:rPr lang="en-US" sz="1200" b="0" i="0" u="none" strike="noStrike" dirty="0" err="1">
                <a:solidFill>
                  <a:schemeClr val="dk1"/>
                </a:solidFill>
                <a:latin typeface="Calibri"/>
                <a:ea typeface="Calibri"/>
                <a:cs typeface="Calibri"/>
                <a:sym typeface="Calibri"/>
              </a:rPr>
              <a:t>være</a:t>
            </a:r>
            <a:r>
              <a:rPr lang="en-US" sz="1200" b="0" i="0" u="none" strike="noStrike" dirty="0">
                <a:solidFill>
                  <a:schemeClr val="dk1"/>
                </a:solidFill>
                <a:latin typeface="Calibri"/>
                <a:ea typeface="Calibri"/>
                <a:cs typeface="Calibri"/>
                <a:sym typeface="Calibri"/>
              </a:rPr>
              <a:t> bra å </a:t>
            </a:r>
            <a:r>
              <a:rPr lang="en-US" sz="1200" b="0" i="0" u="none" strike="noStrike" dirty="0" err="1">
                <a:solidFill>
                  <a:schemeClr val="dk1"/>
                </a:solidFill>
                <a:latin typeface="Calibri"/>
                <a:ea typeface="Calibri"/>
                <a:cs typeface="Calibri"/>
                <a:sym typeface="Calibri"/>
              </a:rPr>
              <a:t>bruke</a:t>
            </a:r>
            <a:r>
              <a:rPr lang="en-US" sz="1200" b="0" i="0" u="none" strike="noStrike" dirty="0">
                <a:solidFill>
                  <a:schemeClr val="dk1"/>
                </a:solidFill>
                <a:latin typeface="Calibri"/>
                <a:ea typeface="Calibri"/>
                <a:cs typeface="Calibri"/>
                <a:sym typeface="Calibri"/>
              </a:rPr>
              <a:t> et </a:t>
            </a:r>
            <a:r>
              <a:rPr lang="en-US" sz="1200" b="0" i="0" u="none" strike="noStrike" dirty="0" err="1">
                <a:solidFill>
                  <a:schemeClr val="dk1"/>
                </a:solidFill>
                <a:latin typeface="Calibri"/>
                <a:ea typeface="Calibri"/>
                <a:cs typeface="Calibri"/>
                <a:sym typeface="Calibri"/>
              </a:rPr>
              <a:t>speil</a:t>
            </a:r>
            <a:r>
              <a:rPr lang="en-US" sz="1200" b="0" i="0" u="none" strike="noStrike" dirty="0">
                <a:solidFill>
                  <a:schemeClr val="dk1"/>
                </a:solidFill>
                <a:latin typeface="Calibri"/>
                <a:ea typeface="Calibri"/>
                <a:cs typeface="Calibri"/>
                <a:sym typeface="Calibri"/>
              </a:rPr>
              <a:t> for å </a:t>
            </a:r>
            <a:r>
              <a:rPr lang="en-US" sz="1200" b="0" i="0" u="none" strike="noStrike" dirty="0" err="1">
                <a:solidFill>
                  <a:schemeClr val="dk1"/>
                </a:solidFill>
                <a:latin typeface="Calibri"/>
                <a:ea typeface="Calibri"/>
                <a:cs typeface="Calibri"/>
                <a:sym typeface="Calibri"/>
              </a:rPr>
              <a:t>finne</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urinrøret</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Etter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litt</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trening</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klarer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kvinnen</a:t>
            </a:r>
            <a:r>
              <a:rPr lang="en-US" dirty="0">
                <a:solidFill>
                  <a:schemeClr val="dk1"/>
                </a:solidFill>
                <a:latin typeface="Calibri"/>
                <a:ea typeface="Calibri"/>
                <a:cs typeface="Calibri"/>
                <a:sym typeface="Calibri"/>
              </a:rPr>
              <a:t> å </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lokalisere</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urinrørsmunningen</a:t>
            </a:r>
            <a:r>
              <a:rPr lang="en-US" sz="1200" b="0" i="0" u="none" strike="noStrike" dirty="0">
                <a:solidFill>
                  <a:schemeClr val="dk1"/>
                </a:solidFill>
                <a:latin typeface="Calibri"/>
                <a:ea typeface="Calibri"/>
                <a:cs typeface="Calibri"/>
                <a:sym typeface="Calibri"/>
              </a:rPr>
              <a:t> med å </a:t>
            </a:r>
            <a:r>
              <a:rPr lang="en-US" sz="1200" b="0" i="0" u="none" strike="noStrike" dirty="0" err="1">
                <a:solidFill>
                  <a:schemeClr val="dk1"/>
                </a:solidFill>
                <a:latin typeface="Calibri"/>
                <a:ea typeface="Calibri"/>
                <a:cs typeface="Calibri"/>
                <a:sym typeface="Calibri"/>
              </a:rPr>
              <a:t>føle</a:t>
            </a:r>
            <a:r>
              <a:rPr lang="en-US" sz="1200" b="0" i="0" u="none" strike="noStrike" dirty="0">
                <a:solidFill>
                  <a:schemeClr val="dk1"/>
                </a:solidFill>
                <a:latin typeface="Calibri"/>
                <a:ea typeface="Calibri"/>
                <a:cs typeface="Calibri"/>
                <a:sym typeface="Calibri"/>
              </a:rPr>
              <a:t> seg </a:t>
            </a:r>
            <a:r>
              <a:rPr lang="en-US" sz="1200" b="0" i="0" u="none" strike="noStrike" dirty="0" err="1">
                <a:solidFill>
                  <a:schemeClr val="dk1"/>
                </a:solidFill>
                <a:latin typeface="Calibri"/>
                <a:ea typeface="Calibri"/>
                <a:cs typeface="Calibri"/>
                <a:sym typeface="Calibri"/>
              </a:rPr>
              <a:t>fram</a:t>
            </a:r>
            <a:r>
              <a:rPr lang="en-US" sz="1200" b="0" i="0" u="none" strike="noStrike" dirty="0">
                <a:solidFill>
                  <a:schemeClr val="dk1"/>
                </a:solidFill>
                <a:latin typeface="Calibri"/>
                <a:ea typeface="Calibri"/>
                <a:cs typeface="Calibri"/>
                <a:sym typeface="Calibri"/>
              </a:rPr>
              <a:t> med </a:t>
            </a:r>
            <a:r>
              <a:rPr lang="en-US" sz="1200" b="0" i="0" u="none" strike="noStrike" dirty="0" err="1">
                <a:solidFill>
                  <a:schemeClr val="dk1"/>
                </a:solidFill>
                <a:latin typeface="Calibri"/>
                <a:ea typeface="Calibri"/>
                <a:cs typeface="Calibri"/>
                <a:sym typeface="Calibri"/>
              </a:rPr>
              <a:t>fingeren</a:t>
            </a:r>
            <a:r>
              <a:rPr lang="en-US" sz="1200" b="0" i="0" u="none" strike="noStrike" dirty="0">
                <a:solidFill>
                  <a:schemeClr val="dk1"/>
                </a:solidFill>
                <a:latin typeface="Calibri"/>
                <a:ea typeface="Calibri"/>
                <a:cs typeface="Calibri"/>
                <a:sym typeface="Calibri"/>
              </a:rPr>
              <a:t> sin, </a:t>
            </a:r>
            <a:r>
              <a:rPr lang="en-US" sz="1200" b="0" i="0" u="none" strike="noStrike" dirty="0" err="1">
                <a:solidFill>
                  <a:schemeClr val="dk1"/>
                </a:solidFill>
                <a:latin typeface="Calibri"/>
                <a:ea typeface="Calibri"/>
                <a:cs typeface="Calibri"/>
                <a:sym typeface="Calibri"/>
              </a:rPr>
              <a:t>uten</a:t>
            </a:r>
            <a:r>
              <a:rPr lang="en-US" sz="1200" b="0" i="0" u="none" strike="noStrike" dirty="0">
                <a:solidFill>
                  <a:schemeClr val="dk1"/>
                </a:solidFill>
                <a:latin typeface="Calibri"/>
                <a:ea typeface="Calibri"/>
                <a:cs typeface="Calibri"/>
                <a:sym typeface="Calibri"/>
              </a:rPr>
              <a:t> å </a:t>
            </a:r>
            <a:r>
              <a:rPr lang="en-US" sz="1200" b="0" i="0" u="none" strike="noStrike" dirty="0" err="1">
                <a:solidFill>
                  <a:schemeClr val="dk1"/>
                </a:solidFill>
                <a:latin typeface="Calibri"/>
                <a:ea typeface="Calibri"/>
                <a:cs typeface="Calibri"/>
                <a:sym typeface="Calibri"/>
              </a:rPr>
              <a:t>bruke</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speil</a:t>
            </a:r>
            <a:r>
              <a:rPr lang="en-US" sz="1200" b="0" i="0" u="none" strike="noStrike" dirty="0">
                <a:solidFill>
                  <a:schemeClr val="dk1"/>
                </a:solidFill>
                <a:latin typeface="Calibri"/>
                <a:ea typeface="Calibri"/>
                <a:cs typeface="Calibri"/>
                <a:sym typeface="Calibri"/>
              </a:rPr>
              <a:t>.</a:t>
            </a: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2</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Før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katetret</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forsiktig</a:t>
            </a:r>
            <a:r>
              <a:rPr lang="en-US" sz="1200" b="0" i="0" u="none" strike="noStrike" dirty="0">
                <a:solidFill>
                  <a:schemeClr val="dk1"/>
                </a:solidFill>
                <a:latin typeface="Calibri"/>
                <a:ea typeface="Calibri"/>
                <a:cs typeface="Calibri"/>
                <a:sym typeface="Calibri"/>
              </a:rPr>
              <a:t> inn </a:t>
            </a:r>
            <a:r>
              <a:rPr lang="en-US" sz="1200" b="0" i="0" u="none" strike="noStrike" dirty="0" err="1">
                <a:solidFill>
                  <a:schemeClr val="dk1"/>
                </a:solidFill>
                <a:latin typeface="Calibri"/>
                <a:ea typeface="Calibri"/>
                <a:cs typeface="Calibri"/>
                <a:sym typeface="Calibri"/>
              </a:rPr>
              <a:t>i</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urinrøret</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når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urinen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begynner</a:t>
            </a:r>
            <a:r>
              <a:rPr lang="en-US" sz="1200" b="0" i="0" u="none" strike="noStrike" dirty="0">
                <a:solidFill>
                  <a:schemeClr val="dk1"/>
                </a:solidFill>
                <a:latin typeface="Calibri"/>
                <a:ea typeface="Calibri"/>
                <a:cs typeface="Calibri"/>
                <a:sym typeface="Calibri"/>
              </a:rPr>
              <a:t> å </a:t>
            </a:r>
            <a:r>
              <a:rPr lang="en-US" sz="1200" b="0" i="0" u="none" strike="noStrike" dirty="0" err="1">
                <a:solidFill>
                  <a:schemeClr val="dk1"/>
                </a:solidFill>
                <a:latin typeface="Calibri"/>
                <a:ea typeface="Calibri"/>
                <a:cs typeface="Calibri"/>
                <a:sym typeface="Calibri"/>
              </a:rPr>
              <a:t>renne</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føres</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katetret</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ytterligere</a:t>
            </a:r>
            <a:r>
              <a:rPr lang="en-US" sz="1200" b="0" i="0" u="none" strike="noStrike" dirty="0">
                <a:solidFill>
                  <a:schemeClr val="dk1"/>
                </a:solidFill>
                <a:latin typeface="Calibri"/>
                <a:ea typeface="Calibri"/>
                <a:cs typeface="Calibri"/>
                <a:sym typeface="Calibri"/>
              </a:rPr>
              <a:t> et par centimeter inn. </a:t>
            </a: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3</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Når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urinen</a:t>
            </a:r>
            <a:r>
              <a:rPr lang="en-US" sz="1200" b="0" i="0" u="none" strike="noStrike" dirty="0">
                <a:solidFill>
                  <a:schemeClr val="dk1"/>
                </a:solidFill>
                <a:latin typeface="Calibri"/>
                <a:ea typeface="Calibri"/>
                <a:cs typeface="Calibri"/>
                <a:sym typeface="Calibri"/>
              </a:rPr>
              <a:t> har </a:t>
            </a:r>
            <a:r>
              <a:rPr lang="en-US" sz="1200" b="0" i="0" u="none" strike="noStrike" dirty="0" err="1">
                <a:solidFill>
                  <a:schemeClr val="dk1"/>
                </a:solidFill>
                <a:latin typeface="Calibri"/>
                <a:ea typeface="Calibri"/>
                <a:cs typeface="Calibri"/>
                <a:sym typeface="Calibri"/>
              </a:rPr>
              <a:t>sluttet</a:t>
            </a:r>
            <a:r>
              <a:rPr lang="en-US" sz="1200" b="0" i="0" u="none" strike="noStrike" dirty="0">
                <a:solidFill>
                  <a:schemeClr val="dk1"/>
                </a:solidFill>
                <a:latin typeface="Calibri"/>
                <a:ea typeface="Calibri"/>
                <a:cs typeface="Calibri"/>
                <a:sym typeface="Calibri"/>
              </a:rPr>
              <a:t> å </a:t>
            </a:r>
            <a:r>
              <a:rPr lang="en-US" sz="1200" b="0" i="0" u="none" strike="noStrike" dirty="0" err="1">
                <a:solidFill>
                  <a:schemeClr val="dk1"/>
                </a:solidFill>
                <a:latin typeface="Calibri"/>
                <a:ea typeface="Calibri"/>
                <a:cs typeface="Calibri"/>
                <a:sym typeface="Calibri"/>
              </a:rPr>
              <a:t>renne</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trekk</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katetret</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langsomt</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ut</a:t>
            </a:r>
            <a:r>
              <a:rPr lang="en-US" sz="1200" b="0" i="0" u="none" strike="noStrike" dirty="0">
                <a:solidFill>
                  <a:schemeClr val="dk1"/>
                </a:solidFill>
                <a:latin typeface="Calibri"/>
                <a:ea typeface="Calibri"/>
                <a:cs typeface="Calibri"/>
                <a:sym typeface="Calibri"/>
              </a:rPr>
              <a:t> og </a:t>
            </a:r>
            <a:r>
              <a:rPr lang="en-US" sz="1200" b="0" i="0" u="none" strike="noStrike" dirty="0" err="1">
                <a:solidFill>
                  <a:schemeClr val="dk1"/>
                </a:solidFill>
                <a:latin typeface="Calibri"/>
                <a:ea typeface="Calibri"/>
                <a:cs typeface="Calibri"/>
                <a:sym typeface="Calibri"/>
              </a:rPr>
              <a:t>stopp</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opp</a:t>
            </a:r>
            <a:r>
              <a:rPr lang="en-US" sz="1200" b="0" i="0" u="none" strike="noStrike" dirty="0">
                <a:solidFill>
                  <a:schemeClr val="dk1"/>
                </a:solidFill>
                <a:latin typeface="Calibri"/>
                <a:ea typeface="Calibri"/>
                <a:cs typeface="Calibri"/>
                <a:sym typeface="Calibri"/>
              </a:rPr>
              <a:t> om det </a:t>
            </a:r>
            <a:r>
              <a:rPr lang="en-US" sz="1200" b="0" i="0" u="none" strike="noStrike" dirty="0" err="1">
                <a:solidFill>
                  <a:schemeClr val="dk1"/>
                </a:solidFill>
                <a:latin typeface="Calibri"/>
                <a:ea typeface="Calibri"/>
                <a:cs typeface="Calibri"/>
                <a:sym typeface="Calibri"/>
              </a:rPr>
              <a:t>kommer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mer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urin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Når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blæren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er</a:t>
            </a:r>
            <a:r>
              <a:rPr lang="en-US" sz="1200" b="0" i="0" u="none" strike="noStrike" dirty="0">
                <a:solidFill>
                  <a:schemeClr val="dk1"/>
                </a:solidFill>
                <a:latin typeface="Calibri"/>
                <a:ea typeface="Calibri"/>
                <a:cs typeface="Calibri"/>
                <a:sym typeface="Calibri"/>
              </a:rPr>
              <a:t> tom, </a:t>
            </a:r>
            <a:r>
              <a:rPr lang="en-US" sz="1200" b="0" i="0" u="none" strike="noStrike" dirty="0" err="1">
                <a:solidFill>
                  <a:schemeClr val="dk1"/>
                </a:solidFill>
                <a:latin typeface="Calibri"/>
                <a:ea typeface="Calibri"/>
                <a:cs typeface="Calibri"/>
                <a:sym typeface="Calibri"/>
              </a:rPr>
              <a:t>bøy</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katetret</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eller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plasser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en</a:t>
            </a:r>
            <a:r>
              <a:rPr lang="en-US" sz="1200" b="0" i="0" u="none" strike="noStrike" dirty="0">
                <a:solidFill>
                  <a:schemeClr val="dk1"/>
                </a:solidFill>
                <a:latin typeface="Calibri"/>
                <a:ea typeface="Calibri"/>
                <a:cs typeface="Calibri"/>
                <a:sym typeface="Calibri"/>
              </a:rPr>
              <a:t> finger over </a:t>
            </a:r>
            <a:r>
              <a:rPr lang="en-US" sz="1200" b="0" i="0" u="none" strike="noStrike" dirty="0" err="1">
                <a:solidFill>
                  <a:schemeClr val="dk1"/>
                </a:solidFill>
                <a:latin typeface="Calibri"/>
                <a:ea typeface="Calibri"/>
                <a:cs typeface="Calibri"/>
                <a:sym typeface="Calibri"/>
              </a:rPr>
              <a:t>konnektoren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før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katetret</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trekkes</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helt</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ut.</a:t>
            </a:r>
            <a:r>
              <a:rPr lang="en-US" sz="1200" b="0" i="0" u="none" strike="noStrike" dirty="0">
                <a:solidFill>
                  <a:schemeClr val="dk1"/>
                </a:solidFill>
                <a:latin typeface="Calibri"/>
                <a:ea typeface="Calibri"/>
                <a:cs typeface="Calibri"/>
                <a:sym typeface="Calibri"/>
              </a:rPr>
              <a:t> På den </a:t>
            </a:r>
            <a:r>
              <a:rPr lang="en-US" sz="1200" b="0" i="0" u="none" strike="noStrike" dirty="0" err="1">
                <a:solidFill>
                  <a:schemeClr val="dk1"/>
                </a:solidFill>
                <a:latin typeface="Calibri"/>
                <a:ea typeface="Calibri"/>
                <a:cs typeface="Calibri"/>
                <a:sym typeface="Calibri"/>
              </a:rPr>
              <a:t>måten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skapes</a:t>
            </a:r>
            <a:r>
              <a:rPr lang="en-US" sz="1200" b="0" i="0" u="none" strike="noStrike" dirty="0">
                <a:solidFill>
                  <a:schemeClr val="dk1"/>
                </a:solidFill>
                <a:latin typeface="Calibri"/>
                <a:ea typeface="Calibri"/>
                <a:cs typeface="Calibri"/>
                <a:sym typeface="Calibri"/>
              </a:rPr>
              <a:t> et </a:t>
            </a:r>
            <a:r>
              <a:rPr lang="en-US" sz="1200" b="0" i="0" u="none" strike="noStrike" dirty="0" err="1">
                <a:solidFill>
                  <a:schemeClr val="dk1"/>
                </a:solidFill>
                <a:latin typeface="Calibri"/>
                <a:ea typeface="Calibri"/>
                <a:cs typeface="Calibri"/>
                <a:sym typeface="Calibri"/>
              </a:rPr>
              <a:t>vakum</a:t>
            </a:r>
            <a:r>
              <a:rPr lang="en-US" sz="1200" b="0" i="0" u="none" strike="noStrike" dirty="0">
                <a:solidFill>
                  <a:schemeClr val="dk1"/>
                </a:solidFill>
                <a:latin typeface="Calibri"/>
                <a:ea typeface="Calibri"/>
                <a:cs typeface="Calibri"/>
                <a:sym typeface="Calibri"/>
              </a:rPr>
              <a:t> og man </a:t>
            </a:r>
            <a:r>
              <a:rPr lang="en-US" sz="1200" b="0" i="0" u="none" strike="noStrike" dirty="0" err="1">
                <a:solidFill>
                  <a:schemeClr val="dk1"/>
                </a:solidFill>
                <a:latin typeface="Calibri"/>
                <a:ea typeface="Calibri"/>
                <a:cs typeface="Calibri"/>
                <a:sym typeface="Calibri"/>
              </a:rPr>
              <a:t>sikrer</a:t>
            </a:r>
            <a:r>
              <a:rPr lang="en-US" sz="1200" b="0" i="0" u="none" strike="noStrike" dirty="0">
                <a:solidFill>
                  <a:schemeClr val="dk1"/>
                </a:solidFill>
                <a:latin typeface="Calibri"/>
                <a:ea typeface="Calibri"/>
                <a:cs typeface="Calibri"/>
                <a:sym typeface="Calibri"/>
              </a:rPr>
              <a:t> at de </a:t>
            </a:r>
            <a:r>
              <a:rPr lang="en-US" sz="1200" b="0" i="0" u="none" strike="noStrike" dirty="0" err="1">
                <a:solidFill>
                  <a:schemeClr val="dk1"/>
                </a:solidFill>
                <a:latin typeface="Calibri"/>
                <a:ea typeface="Calibri"/>
                <a:cs typeface="Calibri"/>
                <a:sym typeface="Calibri"/>
              </a:rPr>
              <a:t>siste</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dråpene</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blir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igjen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i</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katetret</a:t>
            </a:r>
            <a:r>
              <a:rPr lang="en-US" sz="1200" b="0" i="0" u="none" strike="noStrike" dirty="0">
                <a:solidFill>
                  <a:schemeClr val="dk1"/>
                </a:solidFill>
                <a:latin typeface="Calibri"/>
                <a:ea typeface="Calibri"/>
                <a:cs typeface="Calibri"/>
                <a:sym typeface="Calibri"/>
              </a:rPr>
              <a:t>.</a:t>
            </a:r>
            <a:endParaRPr dirty="0"/>
          </a:p>
          <a:p>
            <a:pPr marL="0" lvl="0" indent="0" algn="l" rtl="0">
              <a:spcBef>
                <a:spcPts val="0"/>
              </a:spcBef>
              <a:spcAft>
                <a:spcPts val="0"/>
              </a:spcAft>
              <a:buNone/>
            </a:pPr>
            <a:endParaRPr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endParaRPr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endParaRPr sz="1200" b="0" i="0" u="none" strike="noStrike" dirty="0">
              <a:solidFill>
                <a:schemeClr val="dk1"/>
              </a:solidFill>
              <a:latin typeface="Calibri"/>
              <a:ea typeface="Calibri"/>
              <a:cs typeface="Calibri"/>
              <a:sym typeface="Calibri"/>
            </a:endParaRPr>
          </a:p>
        </p:txBody>
      </p:sp>
      <p:sp>
        <p:nvSpPr>
          <p:cNvPr id="366" name="Google Shape;36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D4018D2-26EA-4626-92F2-1F10E443FD0D}" type="slidenum">
              <a:rPr lang="en-US" smtClean="0"/>
              <a:t>19</a:t>
            </a:fld>
            <a:endParaRPr lang="en-US"/>
          </a:p>
        </p:txBody>
      </p:sp>
    </p:spTree>
    <p:extLst>
      <p:ext uri="{BB962C8B-B14F-4D97-AF65-F5344CB8AC3E}">
        <p14:creationId xmlns:p14="http://schemas.microsoft.com/office/powerpoint/2010/main" val="2020416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2" name="Google Shape;16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889079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D4018D2-26EA-4626-92F2-1F10E443FD0D}" type="slidenum">
              <a:rPr lang="en-US" smtClean="0"/>
              <a:t>20</a:t>
            </a:fld>
            <a:endParaRPr lang="en-US"/>
          </a:p>
        </p:txBody>
      </p:sp>
    </p:spTree>
    <p:extLst>
      <p:ext uri="{BB962C8B-B14F-4D97-AF65-F5344CB8AC3E}">
        <p14:creationId xmlns:p14="http://schemas.microsoft.com/office/powerpoint/2010/main" val="22378757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dirty="0"/>
              <a:t>Det er viktig å ha god produktkunnskap. </a:t>
            </a:r>
            <a:r>
              <a:rPr lang="en-US" dirty="0" err="1"/>
              <a:t>Pasienten</a:t>
            </a:r>
            <a:r>
              <a:rPr lang="en-US" dirty="0"/>
              <a:t> </a:t>
            </a:r>
            <a:r>
              <a:rPr lang="en-US" dirty="0" err="1"/>
              <a:t>må</a:t>
            </a:r>
            <a:r>
              <a:rPr lang="en-US" dirty="0"/>
              <a:t> </a:t>
            </a:r>
            <a:r>
              <a:rPr lang="en-US" dirty="0" err="1"/>
              <a:t>være</a:t>
            </a:r>
            <a:r>
              <a:rPr lang="en-US" dirty="0"/>
              <a:t> </a:t>
            </a:r>
            <a:r>
              <a:rPr lang="en-US" dirty="0" err="1"/>
              <a:t>trygg</a:t>
            </a:r>
            <a:r>
              <a:rPr lang="en-US" dirty="0"/>
              <a:t> </a:t>
            </a:r>
            <a:r>
              <a:rPr lang="en-US" dirty="0" err="1"/>
              <a:t>i</a:t>
            </a:r>
            <a:r>
              <a:rPr lang="en-US" dirty="0"/>
              <a:t> </a:t>
            </a:r>
            <a:r>
              <a:rPr lang="en-US" dirty="0" err="1"/>
              <a:t>håndtering</a:t>
            </a:r>
            <a:r>
              <a:rPr lang="en-US" dirty="0"/>
              <a:t> av </a:t>
            </a:r>
            <a:r>
              <a:rPr lang="en-US" dirty="0" err="1"/>
              <a:t>produkt</a:t>
            </a:r>
            <a:r>
              <a:rPr lang="en-US" dirty="0"/>
              <a:t> og </a:t>
            </a:r>
            <a:r>
              <a:rPr lang="en-US" dirty="0" err="1"/>
              <a:t>hvordan</a:t>
            </a:r>
            <a:r>
              <a:rPr lang="en-US" dirty="0"/>
              <a:t> </a:t>
            </a:r>
            <a:r>
              <a:rPr lang="en-US" dirty="0" err="1"/>
              <a:t>pasienten</a:t>
            </a:r>
            <a:r>
              <a:rPr lang="en-US" dirty="0"/>
              <a:t> </a:t>
            </a:r>
            <a:r>
              <a:rPr lang="en-US" dirty="0" err="1"/>
              <a:t>får</a:t>
            </a:r>
            <a:r>
              <a:rPr lang="en-US" dirty="0"/>
              <a:t> sine </a:t>
            </a:r>
            <a:r>
              <a:rPr lang="en-US" dirty="0" err="1"/>
              <a:t>hjelpemidler</a:t>
            </a:r>
            <a:r>
              <a:rPr lang="en-US" dirty="0"/>
              <a:t>.</a:t>
            </a:r>
            <a:r>
              <a:rPr lang="sv-SE" dirty="0"/>
              <a:t> </a:t>
            </a:r>
          </a:p>
          <a:p>
            <a:pPr marL="0" lvl="0" indent="0" algn="l" rtl="0">
              <a:spcBef>
                <a:spcPts val="0"/>
              </a:spcBef>
              <a:spcAft>
                <a:spcPts val="0"/>
              </a:spcAft>
              <a:buNone/>
            </a:pPr>
            <a:r>
              <a:rPr lang="sv-SE" dirty="0"/>
              <a:t>Det er også viktig å velge et kateter som passer pasientens behov og livsstil.</a:t>
            </a:r>
          </a:p>
          <a:p>
            <a:pPr marL="0" lvl="0" indent="0" algn="l" rtl="0">
              <a:spcBef>
                <a:spcPts val="0"/>
              </a:spcBef>
              <a:spcAft>
                <a:spcPts val="0"/>
              </a:spcAft>
              <a:buNone/>
            </a:pPr>
            <a:endParaRPr dirty="0"/>
          </a:p>
        </p:txBody>
      </p:sp>
      <p:sp>
        <p:nvSpPr>
          <p:cNvPr id="342" name="Google Shape;342;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Dokumentert sikkerhet over lang tid: Finnes det kliniske bevis for kateter som skal brukes over lang tid?</a:t>
            </a:r>
          </a:p>
          <a:p>
            <a:r>
              <a:rPr lang="sv-SE" dirty="0"/>
              <a:t>Hydrofil overflate for maksimal skånsomhet og minste risiko for skade i urinrøret under hele kateteriseringen. Har katetret en hydrofil overflate som bevares både ved innføring og uttrekk av katetret?</a:t>
            </a:r>
          </a:p>
          <a:p>
            <a:r>
              <a:rPr lang="sv-SE" dirty="0"/>
              <a:t>Tilstrekkelig fleksibelt så ikke urinrøret skades og forårsaker blødninger.</a:t>
            </a:r>
          </a:p>
          <a:p>
            <a:r>
              <a:rPr lang="sv-SE" dirty="0"/>
              <a:t>Kateterlengden er viktig for hånteringen og for fullstendig tømming av blæren for å unngå infeksjoner. </a:t>
            </a:r>
          </a:p>
          <a:p>
            <a:r>
              <a:rPr lang="sv-SE" b="0" dirty="0"/>
              <a:t>Katetrets omkrets/størrelse (Ch), vanligvis brukes Ch12-14, for en bedre tømming.</a:t>
            </a:r>
          </a:p>
          <a:p>
            <a:r>
              <a:rPr lang="sv-SE" dirty="0"/>
              <a:t>Håndtak for et stabilt grep og som muliggjør non-touch teknikk ved kateterisering. </a:t>
            </a:r>
          </a:p>
          <a:p>
            <a:r>
              <a:rPr lang="sv-SE" dirty="0"/>
              <a:t>Tilpasning til livsstil innebærer oftest at ulike katetre brukes etter hvilken situasjon pasienten befinner seg i, f.eks. hjemmemiljø, reise, arbeid eller trening etc. Katetervalget bør være individuelt og tilpasset situasjonen.</a:t>
            </a:r>
          </a:p>
          <a:p>
            <a:endParaRPr lang="sv-SE" dirty="0"/>
          </a:p>
          <a:p>
            <a:endParaRPr lang="sv-SE" dirty="0"/>
          </a:p>
          <a:p>
            <a:endParaRPr lang="sv-SE" dirty="0"/>
          </a:p>
        </p:txBody>
      </p:sp>
      <p:sp>
        <p:nvSpPr>
          <p:cNvPr id="4" name="Slide Number Placeholder 3"/>
          <p:cNvSpPr>
            <a:spLocks noGrp="1"/>
          </p:cNvSpPr>
          <p:nvPr>
            <p:ph type="sldNum" sz="quarter" idx="5"/>
          </p:nvPr>
        </p:nvSpPr>
        <p:spPr/>
        <p:txBody>
          <a:bodyPr/>
          <a:lstStyle/>
          <a:p>
            <a:fld id="{6D4018D2-26EA-4626-92F2-1F10E443FD0D}" type="slidenum">
              <a:rPr lang="en-US" smtClean="0"/>
              <a:t>22</a:t>
            </a:fld>
            <a:endParaRPr lang="en-US"/>
          </a:p>
        </p:txBody>
      </p:sp>
    </p:spTree>
    <p:extLst>
      <p:ext uri="{BB962C8B-B14F-4D97-AF65-F5344CB8AC3E}">
        <p14:creationId xmlns:p14="http://schemas.microsoft.com/office/powerpoint/2010/main" val="30155367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dirty="0" err="1">
                <a:solidFill>
                  <a:schemeClr val="dk1"/>
                </a:solidFill>
                <a:latin typeface="Calibri"/>
                <a:ea typeface="Calibri"/>
                <a:cs typeface="Calibri"/>
                <a:sym typeface="Calibri"/>
              </a:rPr>
              <a:t>Individuelt</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tilpassede</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kateteriseringer</a:t>
            </a:r>
            <a:r>
              <a:rPr lang="en-US" sz="1200" b="0" i="0" u="none" strike="noStrike" dirty="0">
                <a:solidFill>
                  <a:schemeClr val="dk1"/>
                </a:solidFill>
                <a:latin typeface="Calibri"/>
                <a:ea typeface="Calibri"/>
                <a:cs typeface="Calibri"/>
                <a:sym typeface="Calibri"/>
              </a:rPr>
              <a:t>.</a:t>
            </a:r>
          </a:p>
          <a:p>
            <a:pPr marL="0" lvl="0" indent="0" algn="l" rtl="0">
              <a:spcBef>
                <a:spcPts val="0"/>
              </a:spcBef>
              <a:spcAft>
                <a:spcPts val="0"/>
              </a:spcAft>
              <a:buNone/>
            </a:pPr>
            <a:r>
              <a:rPr lang="en-US" sz="1200" b="0" i="0" u="none" strike="noStrike" dirty="0" err="1">
                <a:solidFill>
                  <a:schemeClr val="dk1"/>
                </a:solidFill>
                <a:latin typeface="Calibri"/>
                <a:ea typeface="Calibri"/>
                <a:cs typeface="Calibri"/>
                <a:sym typeface="Calibri"/>
              </a:rPr>
              <a:t>Høyt</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intravesikalt</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trykk</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gir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redusert</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blodsirkulasjon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i</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slimhinnen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i</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urinblæren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som</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øker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risikoen</a:t>
            </a:r>
            <a:r>
              <a:rPr lang="en-US" sz="1200" b="0" i="0" u="none" strike="noStrike" dirty="0">
                <a:solidFill>
                  <a:schemeClr val="dk1"/>
                </a:solidFill>
                <a:latin typeface="Calibri"/>
                <a:ea typeface="Calibri"/>
                <a:cs typeface="Calibri"/>
                <a:sym typeface="Calibri"/>
              </a:rPr>
              <a:t> for UVI. </a:t>
            </a:r>
            <a:r>
              <a:rPr lang="en-US" sz="1200" b="0" i="0" u="none" strike="noStrike" dirty="0" err="1">
                <a:solidFill>
                  <a:schemeClr val="dk1"/>
                </a:solidFill>
                <a:latin typeface="Calibri"/>
                <a:ea typeface="Calibri"/>
                <a:cs typeface="Calibri"/>
                <a:sym typeface="Calibri"/>
              </a:rPr>
              <a:t>Derfor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bør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urinmengden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ikke</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overstige</a:t>
            </a:r>
            <a:r>
              <a:rPr lang="en-US" sz="1200" b="0" i="0" u="none" strike="noStrike" dirty="0">
                <a:solidFill>
                  <a:schemeClr val="dk1"/>
                </a:solidFill>
                <a:latin typeface="Calibri"/>
                <a:ea typeface="Calibri"/>
                <a:cs typeface="Calibri"/>
                <a:sym typeface="Calibri"/>
              </a:rPr>
              <a:t> et </a:t>
            </a:r>
            <a:r>
              <a:rPr lang="en-US" sz="1200" b="0" i="0" u="none" strike="noStrike" dirty="0" err="1">
                <a:solidFill>
                  <a:schemeClr val="dk1"/>
                </a:solidFill>
                <a:latin typeface="Calibri"/>
                <a:ea typeface="Calibri"/>
                <a:cs typeface="Calibri"/>
                <a:sym typeface="Calibri"/>
              </a:rPr>
              <a:t>totalt</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volum</a:t>
            </a:r>
            <a:r>
              <a:rPr lang="en-US" sz="1200" b="0" i="0" u="none" strike="noStrike" dirty="0">
                <a:solidFill>
                  <a:schemeClr val="dk1"/>
                </a:solidFill>
                <a:latin typeface="Calibri"/>
                <a:ea typeface="Calibri"/>
                <a:cs typeface="Calibri"/>
                <a:sym typeface="Calibri"/>
              </a:rPr>
              <a:t> på 400 ml </a:t>
            </a:r>
            <a:r>
              <a:rPr lang="en-US" sz="1200" b="0" i="0" u="none" strike="noStrike" dirty="0" err="1">
                <a:solidFill>
                  <a:schemeClr val="dk1"/>
                </a:solidFill>
                <a:latin typeface="Calibri"/>
                <a:ea typeface="Calibri"/>
                <a:cs typeface="Calibri"/>
                <a:sym typeface="Calibri"/>
              </a:rPr>
              <a:t>ved</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hver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tømming</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d.v.s.</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både</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kateterisert</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mengde</a:t>
            </a:r>
            <a:r>
              <a:rPr lang="en-US" sz="1200" b="0" i="0" u="none" strike="noStrike" dirty="0">
                <a:solidFill>
                  <a:schemeClr val="dk1"/>
                </a:solidFill>
                <a:latin typeface="Calibri"/>
                <a:ea typeface="Calibri"/>
                <a:cs typeface="Calibri"/>
                <a:sym typeface="Calibri"/>
              </a:rPr>
              <a:t> og </a:t>
            </a:r>
            <a:r>
              <a:rPr lang="en-US" sz="1200" b="0" i="0" u="none" strike="noStrike" dirty="0" err="1">
                <a:solidFill>
                  <a:schemeClr val="dk1"/>
                </a:solidFill>
                <a:latin typeface="Calibri"/>
                <a:ea typeface="Calibri"/>
                <a:cs typeface="Calibri"/>
                <a:sym typeface="Calibri"/>
              </a:rPr>
              <a:t>mengde</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spontan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vannlating</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Tiden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mellom</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kateteriseringene</a:t>
            </a:r>
            <a:r>
              <a:rPr lang="en-US" sz="1200" b="0" i="0" u="none" strike="noStrike" dirty="0">
                <a:solidFill>
                  <a:schemeClr val="dk1"/>
                </a:solidFill>
                <a:latin typeface="Calibri"/>
                <a:ea typeface="Calibri"/>
                <a:cs typeface="Calibri"/>
                <a:sym typeface="Calibri"/>
              </a:rPr>
              <a:t> har </a:t>
            </a:r>
            <a:r>
              <a:rPr lang="en-US" sz="1200" b="0" i="0" u="none" strike="noStrike" dirty="0" err="1">
                <a:solidFill>
                  <a:schemeClr val="dk1"/>
                </a:solidFill>
                <a:latin typeface="Calibri"/>
                <a:ea typeface="Calibri"/>
                <a:cs typeface="Calibri"/>
                <a:sym typeface="Calibri"/>
              </a:rPr>
              <a:t>også</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betydning</a:t>
            </a:r>
            <a:r>
              <a:rPr lang="en-US" sz="1200" b="0" i="0" u="none" strike="noStrike" dirty="0">
                <a:solidFill>
                  <a:schemeClr val="dk1"/>
                </a:solidFill>
                <a:latin typeface="Calibri"/>
                <a:ea typeface="Calibri"/>
                <a:cs typeface="Calibri"/>
                <a:sym typeface="Calibri"/>
              </a:rPr>
              <a:t> for å </a:t>
            </a:r>
            <a:r>
              <a:rPr lang="en-US" sz="1200" b="0" i="0" u="none" strike="noStrike" dirty="0" err="1">
                <a:solidFill>
                  <a:schemeClr val="dk1"/>
                </a:solidFill>
                <a:latin typeface="Calibri"/>
                <a:ea typeface="Calibri"/>
                <a:cs typeface="Calibri"/>
                <a:sym typeface="Calibri"/>
              </a:rPr>
              <a:t>forhindre</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infeksjon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mn-lt"/>
                <a:ea typeface="Calibri"/>
                <a:cs typeface="Calibri"/>
                <a:sym typeface="Calibri"/>
              </a:rPr>
              <a:t>Ved</a:t>
            </a:r>
            <a:r>
              <a:rPr lang="en-US" sz="1200" b="0" i="0" u="none" strike="noStrike" dirty="0">
                <a:solidFill>
                  <a:schemeClr val="dk1"/>
                </a:solidFill>
                <a:latin typeface="+mn-lt"/>
                <a:ea typeface="Calibri"/>
                <a:cs typeface="Calibri"/>
                <a:sym typeface="Calibri"/>
              </a:rPr>
              <a:t> total </a:t>
            </a:r>
            <a:r>
              <a:rPr lang="en-US" sz="1200" b="0" i="0" u="none" strike="noStrike" dirty="0" err="1">
                <a:solidFill>
                  <a:schemeClr val="dk1"/>
                </a:solidFill>
                <a:latin typeface="+mn-lt"/>
                <a:ea typeface="Calibri"/>
                <a:cs typeface="Calibri"/>
                <a:sym typeface="Calibri"/>
              </a:rPr>
              <a:t>urinretensjon</a:t>
            </a:r>
            <a:r>
              <a:rPr lang="en-US" sz="1200" b="0" i="0" u="none" strike="noStrike" dirty="0">
                <a:solidFill>
                  <a:schemeClr val="dk1"/>
                </a:solidFill>
                <a:latin typeface="+mn-lt"/>
                <a:ea typeface="Calibri"/>
                <a:cs typeface="Calibri"/>
                <a:sym typeface="Calibri"/>
              </a:rPr>
              <a:t> </a:t>
            </a:r>
            <a:r>
              <a:rPr lang="en-US" sz="1200" b="0" i="0" u="none" strike="noStrike" dirty="0" err="1">
                <a:solidFill>
                  <a:schemeClr val="dk1"/>
                </a:solidFill>
                <a:latin typeface="+mn-lt"/>
                <a:ea typeface="Calibri"/>
                <a:cs typeface="Calibri"/>
                <a:sym typeface="Calibri"/>
              </a:rPr>
              <a:t>er</a:t>
            </a:r>
            <a:r>
              <a:rPr lang="en-US" dirty="0">
                <a:solidFill>
                  <a:schemeClr val="dk1"/>
                </a:solidFill>
                <a:ea typeface="Calibri"/>
                <a:cs typeface="Calibri"/>
                <a:sym typeface="Calibri"/>
              </a:rPr>
              <a:t> </a:t>
            </a:r>
            <a:r>
              <a:rPr lang="en-US" sz="1200" b="0" i="0" u="none" strike="noStrike" dirty="0" err="1">
                <a:solidFill>
                  <a:schemeClr val="dk1"/>
                </a:solidFill>
                <a:latin typeface="+mn-lt"/>
                <a:ea typeface="Calibri"/>
                <a:cs typeface="Calibri"/>
                <a:sym typeface="Calibri"/>
              </a:rPr>
              <a:t>kateteriseringsfrekvensen</a:t>
            </a:r>
            <a:r>
              <a:rPr lang="en-US" sz="1200" b="0" i="0" u="none" strike="noStrike" dirty="0">
                <a:solidFill>
                  <a:schemeClr val="dk1"/>
                </a:solidFill>
                <a:latin typeface="+mn-lt"/>
                <a:ea typeface="Calibri"/>
                <a:cs typeface="Calibri"/>
                <a:sym typeface="Calibri"/>
              </a:rPr>
              <a:t> 4-6 ganger/</a:t>
            </a:r>
            <a:r>
              <a:rPr lang="en-US" sz="1200" b="0" i="0" u="none" strike="noStrike" dirty="0" err="1">
                <a:solidFill>
                  <a:schemeClr val="dk1"/>
                </a:solidFill>
                <a:latin typeface="+mn-lt"/>
                <a:ea typeface="Calibri"/>
                <a:cs typeface="Calibri"/>
                <a:sym typeface="Calibri"/>
              </a:rPr>
              <a:t>døgn</a:t>
            </a:r>
            <a:r>
              <a:rPr lang="en-US" sz="1200" b="0" i="0" u="none" strike="noStrike" dirty="0">
                <a:solidFill>
                  <a:schemeClr val="dk1"/>
                </a:solidFill>
                <a:latin typeface="+mn-lt"/>
                <a:ea typeface="Calibri"/>
                <a:cs typeface="Calibri"/>
                <a:sym typeface="Calibri"/>
              </a:rPr>
              <a:t> for å </a:t>
            </a:r>
            <a:r>
              <a:rPr lang="en-US" sz="1200" b="0" i="0" u="none" strike="noStrike" dirty="0" err="1">
                <a:solidFill>
                  <a:schemeClr val="dk1"/>
                </a:solidFill>
                <a:latin typeface="+mn-lt"/>
                <a:ea typeface="Calibri"/>
                <a:cs typeface="Calibri"/>
                <a:sym typeface="Calibri"/>
              </a:rPr>
              <a:t>få</a:t>
            </a:r>
            <a:r>
              <a:rPr lang="en-US" sz="1200" b="0" i="0" u="none" strike="noStrike" dirty="0">
                <a:solidFill>
                  <a:schemeClr val="dk1"/>
                </a:solidFill>
                <a:latin typeface="+mn-lt"/>
                <a:ea typeface="Calibri"/>
                <a:cs typeface="Calibri"/>
                <a:sym typeface="Calibri"/>
              </a:rPr>
              <a:t> </a:t>
            </a:r>
            <a:r>
              <a:rPr lang="en-US" sz="1200" b="0" i="0" u="none" strike="noStrike" dirty="0" err="1">
                <a:solidFill>
                  <a:schemeClr val="dk1"/>
                </a:solidFill>
                <a:latin typeface="+mn-lt"/>
                <a:ea typeface="Calibri"/>
                <a:cs typeface="Calibri"/>
                <a:sym typeface="Calibri"/>
              </a:rPr>
              <a:t>riktig</a:t>
            </a:r>
            <a:r>
              <a:rPr lang="en-US" sz="1200" b="0" i="0" u="none" strike="noStrike" dirty="0">
                <a:solidFill>
                  <a:schemeClr val="dk1"/>
                </a:solidFill>
                <a:latin typeface="+mn-lt"/>
                <a:ea typeface="Calibri"/>
                <a:cs typeface="Calibri"/>
                <a:sym typeface="Calibri"/>
              </a:rPr>
              <a:t> </a:t>
            </a:r>
            <a:r>
              <a:rPr lang="en-US" sz="1200" b="0" i="0" u="none" strike="noStrike" dirty="0" err="1">
                <a:solidFill>
                  <a:schemeClr val="dk1"/>
                </a:solidFill>
                <a:latin typeface="+mn-lt"/>
                <a:ea typeface="Calibri"/>
                <a:cs typeface="Calibri"/>
                <a:sym typeface="Calibri"/>
              </a:rPr>
              <a:t>intervall</a:t>
            </a:r>
            <a:r>
              <a:rPr lang="en-US" dirty="0">
                <a:solidFill>
                  <a:schemeClr val="dk1"/>
                </a:solidFill>
                <a:ea typeface="Calibri"/>
                <a:cs typeface="Calibri"/>
                <a:sym typeface="Calibri"/>
              </a:rPr>
              <a:t>. B</a:t>
            </a:r>
            <a:r>
              <a:rPr lang="sv-SE" sz="1200" b="0" i="0" u="none" strike="noStrike" dirty="0">
                <a:solidFill>
                  <a:schemeClr val="dk1"/>
                </a:solidFill>
                <a:latin typeface="+mn-lt"/>
                <a:ea typeface="Calibri"/>
                <a:cs typeface="Calibri"/>
                <a:sym typeface="Calibri"/>
              </a:rPr>
              <a:t>e pasienten føre miksjonsliste med både spontant og kateterisert urinvolum til oppfølgingen. </a:t>
            </a:r>
            <a:r>
              <a:rPr lang="en-US" dirty="0">
                <a:solidFill>
                  <a:schemeClr val="dk1"/>
                </a:solidFill>
                <a:latin typeface="Calibri"/>
                <a:ea typeface="Calibri"/>
                <a:cs typeface="Calibri"/>
                <a:sym typeface="Calibri"/>
              </a:rPr>
              <a:t>Det </a:t>
            </a:r>
            <a:r>
              <a:rPr lang="en-US" dirty="0" err="1">
                <a:solidFill>
                  <a:schemeClr val="dk1"/>
                </a:solidFill>
                <a:latin typeface="Calibri"/>
                <a:ea typeface="Calibri"/>
                <a:cs typeface="Calibri"/>
                <a:sym typeface="Calibri"/>
              </a:rPr>
              <a:t>e</a:t>
            </a:r>
            <a:r>
              <a:rPr lang="en-US" sz="1200" b="0" i="0" u="none" strike="noStrike" dirty="0" err="1">
                <a:solidFill>
                  <a:schemeClr val="dk1"/>
                </a:solidFill>
                <a:latin typeface="Calibri"/>
                <a:ea typeface="Calibri"/>
                <a:cs typeface="Calibri"/>
                <a:sym typeface="Calibri"/>
              </a:rPr>
              <a:t>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viktig</a:t>
            </a:r>
            <a:r>
              <a:rPr lang="en-US" sz="1200" b="0" i="0" u="none" strike="noStrike" dirty="0">
                <a:solidFill>
                  <a:schemeClr val="dk1"/>
                </a:solidFill>
                <a:latin typeface="Calibri"/>
                <a:ea typeface="Calibri"/>
                <a:cs typeface="Calibri"/>
                <a:sym typeface="Calibri"/>
              </a:rPr>
              <a:t> at </a:t>
            </a:r>
            <a:r>
              <a:rPr lang="en-US" sz="1200" b="0" i="0" u="none" strike="noStrike" dirty="0" err="1">
                <a:solidFill>
                  <a:schemeClr val="dk1"/>
                </a:solidFill>
                <a:latin typeface="Calibri"/>
                <a:ea typeface="Calibri"/>
                <a:cs typeface="Calibri"/>
                <a:sym typeface="Calibri"/>
              </a:rPr>
              <a:t>brukeren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skjønner</a:t>
            </a:r>
            <a:r>
              <a:rPr lang="en-US" sz="1200" b="0" i="0" u="none" strike="noStrike" dirty="0">
                <a:solidFill>
                  <a:schemeClr val="dk1"/>
                </a:solidFill>
                <a:latin typeface="Calibri"/>
                <a:ea typeface="Calibri"/>
                <a:cs typeface="Calibri"/>
                <a:sym typeface="Calibri"/>
              </a:rPr>
              <a:t> at hen </a:t>
            </a:r>
            <a:r>
              <a:rPr lang="en-US" sz="1200" b="0" i="0" u="none" strike="noStrike" dirty="0" err="1">
                <a:solidFill>
                  <a:schemeClr val="dk1"/>
                </a:solidFill>
                <a:latin typeface="Calibri"/>
                <a:ea typeface="Calibri"/>
                <a:cs typeface="Calibri"/>
                <a:sym typeface="Calibri"/>
              </a:rPr>
              <a:t>bør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tømme</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oftere</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ved</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økt</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væskeinntak</a:t>
            </a:r>
            <a:r>
              <a:rPr lang="en-US" sz="1200" b="0" i="0" u="none" strike="noStrike" dirty="0">
                <a:solidFill>
                  <a:schemeClr val="dk1"/>
                </a:solidFill>
                <a:latin typeface="Calibri"/>
                <a:ea typeface="Calibri"/>
                <a:cs typeface="Calibri"/>
                <a:sym typeface="Calibri"/>
              </a:rPr>
              <a:t>. </a:t>
            </a:r>
            <a:endParaRPr dirty="0"/>
          </a:p>
          <a:p>
            <a:pPr marL="0" lvl="0" indent="0" algn="l" rtl="0">
              <a:spcBef>
                <a:spcPts val="0"/>
              </a:spcBef>
              <a:spcAft>
                <a:spcPts val="0"/>
              </a:spcAft>
              <a:buNone/>
            </a:pPr>
            <a:r>
              <a:rPr lang="en-US" sz="1200" b="0" i="0" u="none" strike="noStrike" dirty="0" err="1">
                <a:solidFill>
                  <a:schemeClr val="dk1"/>
                </a:solidFill>
                <a:latin typeface="Calibri"/>
                <a:ea typeface="Calibri"/>
                <a:cs typeface="Calibri"/>
                <a:sym typeface="Calibri"/>
              </a:rPr>
              <a:t>Dersom</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pasienten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ikke</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kjenner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når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blæren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er</a:t>
            </a:r>
            <a:r>
              <a:rPr lang="en-US" sz="1200" b="0" i="0" u="none" strike="noStrike" dirty="0">
                <a:solidFill>
                  <a:schemeClr val="dk1"/>
                </a:solidFill>
                <a:latin typeface="Calibri"/>
                <a:ea typeface="Calibri"/>
                <a:cs typeface="Calibri"/>
                <a:sym typeface="Calibri"/>
              </a:rPr>
              <a:t> full, </a:t>
            </a:r>
            <a:r>
              <a:rPr lang="en-US" sz="1200" b="0" i="0" u="none" strike="noStrike" dirty="0" err="1">
                <a:solidFill>
                  <a:schemeClr val="dk1"/>
                </a:solidFill>
                <a:latin typeface="Calibri"/>
                <a:ea typeface="Calibri"/>
                <a:cs typeface="Calibri"/>
                <a:sym typeface="Calibri"/>
              </a:rPr>
              <a:t>er</a:t>
            </a:r>
            <a:r>
              <a:rPr lang="en-US" sz="1200" b="0" i="0" u="none" strike="noStrike" dirty="0">
                <a:solidFill>
                  <a:schemeClr val="dk1"/>
                </a:solidFill>
                <a:latin typeface="Calibri"/>
                <a:ea typeface="Calibri"/>
                <a:cs typeface="Calibri"/>
                <a:sym typeface="Calibri"/>
              </a:rPr>
              <a:t> det </a:t>
            </a:r>
            <a:r>
              <a:rPr lang="en-US" sz="1200" b="0" i="0" u="none" strike="noStrike" dirty="0" err="1">
                <a:solidFill>
                  <a:schemeClr val="dk1"/>
                </a:solidFill>
                <a:latin typeface="Calibri"/>
                <a:ea typeface="Calibri"/>
                <a:cs typeface="Calibri"/>
                <a:sym typeface="Calibri"/>
              </a:rPr>
              <a:t>viktig</a:t>
            </a:r>
            <a:r>
              <a:rPr lang="en-US" sz="1200" b="0" i="0" u="none" strike="noStrike" dirty="0">
                <a:solidFill>
                  <a:schemeClr val="dk1"/>
                </a:solidFill>
                <a:latin typeface="Calibri"/>
                <a:ea typeface="Calibri"/>
                <a:cs typeface="Calibri"/>
                <a:sym typeface="Calibri"/>
              </a:rPr>
              <a:t> å </a:t>
            </a:r>
            <a:r>
              <a:rPr lang="en-US" sz="1200" b="0" i="0" u="none" strike="noStrike" dirty="0" err="1">
                <a:solidFill>
                  <a:schemeClr val="dk1"/>
                </a:solidFill>
                <a:latin typeface="Calibri"/>
                <a:ea typeface="Calibri"/>
                <a:cs typeface="Calibri"/>
                <a:sym typeface="Calibri"/>
              </a:rPr>
              <a:t>kateterisere</a:t>
            </a:r>
            <a:r>
              <a:rPr lang="en-US" sz="1200" b="0" i="0" u="none" strike="noStrike" dirty="0">
                <a:solidFill>
                  <a:schemeClr val="dk1"/>
                </a:solidFill>
                <a:latin typeface="Calibri"/>
                <a:ea typeface="Calibri"/>
                <a:cs typeface="Calibri"/>
                <a:sym typeface="Calibri"/>
              </a:rPr>
              <a:t> seg </a:t>
            </a:r>
            <a:r>
              <a:rPr lang="en-US" sz="1200" b="0" i="0" u="none" strike="noStrike" dirty="0" err="1">
                <a:solidFill>
                  <a:schemeClr val="dk1"/>
                </a:solidFill>
                <a:latin typeface="Calibri"/>
                <a:ea typeface="Calibri"/>
                <a:cs typeface="Calibri"/>
                <a:sym typeface="Calibri"/>
              </a:rPr>
              <a:t>til</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faste</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klokkeslett</a:t>
            </a:r>
            <a:r>
              <a:rPr lang="en-US" sz="1200" b="0" i="0" u="none" strike="noStrike" dirty="0">
                <a:solidFill>
                  <a:schemeClr val="dk1"/>
                </a:solidFill>
                <a:latin typeface="Calibri"/>
                <a:ea typeface="Calibri"/>
                <a:cs typeface="Calibri"/>
                <a:sym typeface="Calibri"/>
              </a:rPr>
              <a:t>. </a:t>
            </a:r>
            <a:r>
              <a:rPr lang="sv-SE" sz="1200" b="0" i="0" u="none" strike="noStrike" dirty="0">
                <a:solidFill>
                  <a:schemeClr val="dk1"/>
                </a:solidFill>
                <a:latin typeface="+mn-lt"/>
                <a:ea typeface="Calibri"/>
                <a:cs typeface="Calibri"/>
                <a:sym typeface="Calibri"/>
              </a:rPr>
              <a:t>Vanligvis utføres ikke RIK om natten, observer på første oppfølging om mengden morgenurin er unormalt stor. Det kan f.eks. Være på grunn av for stort væskeinntak på kvelden.</a:t>
            </a:r>
          </a:p>
          <a:p>
            <a:pPr marL="0" lvl="0" indent="0" algn="l" rtl="0">
              <a:spcBef>
                <a:spcPts val="0"/>
              </a:spcBef>
              <a:spcAft>
                <a:spcPts val="0"/>
              </a:spcAft>
              <a:buNone/>
            </a:pPr>
            <a:endParaRPr dirty="0"/>
          </a:p>
        </p:txBody>
      </p:sp>
      <p:sp>
        <p:nvSpPr>
          <p:cNvPr id="330" name="Google Shape;330;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sv-SE" b="1" dirty="0"/>
              <a:t>Spenning:</a:t>
            </a:r>
          </a:p>
          <a:p>
            <a:pPr marL="0" lvl="0" indent="0" algn="l" rtl="0">
              <a:spcBef>
                <a:spcPts val="0"/>
              </a:spcBef>
              <a:spcAft>
                <a:spcPts val="0"/>
              </a:spcAft>
              <a:buNone/>
            </a:pPr>
            <a:r>
              <a:rPr lang="sv-SE" dirty="0"/>
              <a:t>Det er viktig å finne en avslappet og trygg stilling i forbindelse med RIK.</a:t>
            </a:r>
          </a:p>
          <a:p>
            <a:pPr marL="0" lvl="0" indent="0" algn="l" rtl="0">
              <a:spcBef>
                <a:spcPts val="0"/>
              </a:spcBef>
              <a:spcAft>
                <a:spcPts val="0"/>
              </a:spcAft>
              <a:buNone/>
            </a:pPr>
            <a:r>
              <a:rPr lang="sv-SE" b="1" dirty="0"/>
              <a:t>Smerte/svie:</a:t>
            </a:r>
          </a:p>
          <a:p>
            <a:pPr marL="0" lvl="0" indent="0" algn="l" rtl="0">
              <a:spcBef>
                <a:spcPts val="0"/>
              </a:spcBef>
              <a:spcAft>
                <a:spcPts val="0"/>
              </a:spcAft>
              <a:buNone/>
            </a:pPr>
            <a:r>
              <a:rPr lang="sv-SE" dirty="0"/>
              <a:t>Under klimakteriet får kvinner ofte tørre slimhinner i underlivet, noe som kan forårsake svie og irritasjon. Lokalt østrogen har god effekt.</a:t>
            </a:r>
          </a:p>
          <a:p>
            <a:pPr marL="0" lvl="0" indent="0" algn="l" rtl="0">
              <a:spcBef>
                <a:spcPts val="0"/>
              </a:spcBef>
              <a:spcAft>
                <a:spcPts val="0"/>
              </a:spcAft>
              <a:buNone/>
            </a:pPr>
            <a:r>
              <a:rPr lang="sv-SE" dirty="0"/>
              <a:t>I starten av RIK behandling kan det iblant komme litt blod på katetret eller i urinen. Det kommer av at urinrøret kan bli irritert og at slimhinnen ikke er vant til katetret. Kateter med lav osmolalitet kan gi svie og blødning, bytt kateter. Vær oppmerksom på at en UVI kan gi svie og blødning.</a:t>
            </a:r>
          </a:p>
          <a:p>
            <a:pPr marL="0" lvl="0" indent="0" algn="l" rtl="0">
              <a:spcBef>
                <a:spcPts val="0"/>
              </a:spcBef>
              <a:spcAft>
                <a:spcPts val="0"/>
              </a:spcAft>
              <a:buNone/>
            </a:pPr>
            <a:r>
              <a:rPr lang="sv-SE" b="1" dirty="0"/>
              <a:t>Finne urinrørsåpningen:</a:t>
            </a:r>
          </a:p>
          <a:p>
            <a:pPr marL="0" lvl="0" indent="0" algn="l" rtl="0">
              <a:spcBef>
                <a:spcPts val="0"/>
              </a:spcBef>
              <a:spcAft>
                <a:spcPts val="0"/>
              </a:spcAft>
              <a:buNone/>
            </a:pPr>
            <a:r>
              <a:rPr lang="sv-SE" dirty="0"/>
              <a:t>Et speil og god belysning i starten av RIK letter å finne urinrørsåpningen.</a:t>
            </a:r>
          </a:p>
          <a:p>
            <a:pPr marL="0" lvl="0" indent="0" algn="l" rtl="0">
              <a:spcBef>
                <a:spcPts val="0"/>
              </a:spcBef>
              <a:spcAft>
                <a:spcPts val="0"/>
              </a:spcAft>
              <a:buNone/>
            </a:pPr>
            <a:r>
              <a:rPr lang="sv-SE" b="1" dirty="0"/>
              <a:t>Vanskelig å føre inn katetret:</a:t>
            </a:r>
          </a:p>
          <a:p>
            <a:pPr marL="0" lvl="0" indent="0" algn="l" rtl="0">
              <a:spcBef>
                <a:spcPts val="0"/>
              </a:spcBef>
              <a:spcAft>
                <a:spcPts val="0"/>
              </a:spcAft>
              <a:buNone/>
            </a:pPr>
            <a:r>
              <a:rPr lang="sv-SE" dirty="0"/>
              <a:t>Noen ganger kan det være vanskelig å føre katetret forbi sfinkteren (kan være detrusor sfinkter dyssynergi). Å ta et dypt åndedrag eller hosta litt, kan hjelpe sfinkteren å slappe av. </a:t>
            </a:r>
          </a:p>
          <a:p>
            <a:pPr marL="0" lvl="0" indent="0" algn="l" rtl="0">
              <a:spcBef>
                <a:spcPts val="0"/>
              </a:spcBef>
              <a:spcAft>
                <a:spcPts val="0"/>
              </a:spcAft>
              <a:buNone/>
            </a:pPr>
            <a:r>
              <a:rPr lang="sv-SE" b="1" dirty="0"/>
              <a:t>Graviditet: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Risikoen for UVI under graviditeten øker dels på grunn av hormonell påvirkning (redusert muskeltonus i urinveiene, tregere urinpassasje og økt volum i urinblæren), dels også via en mekanisk påvirkning med økt trykk fra uterus på høyre ureter. Det kan være behov for et lengre kateter ved graviditet p.g.a. endrede anatomiske forhold. </a:t>
            </a:r>
          </a:p>
        </p:txBody>
      </p:sp>
      <p:sp>
        <p:nvSpPr>
          <p:cNvPr id="375" name="Google Shape;375;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dirty="0"/>
              <a:t>Hjelpemidler, som speil og håndtak kan fåes hos Wellspect</a:t>
            </a:r>
            <a:endParaRPr dirty="0"/>
          </a:p>
        </p:txBody>
      </p:sp>
      <p:sp>
        <p:nvSpPr>
          <p:cNvPr id="292" name="Google Shape;292;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0300647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8" name="Google Shape;388;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err="1">
                <a:solidFill>
                  <a:schemeClr val="dk1"/>
                </a:solidFill>
                <a:latin typeface="Calibri"/>
                <a:ea typeface="Calibri"/>
                <a:cs typeface="Calibri"/>
                <a:sym typeface="Calibri"/>
              </a:rPr>
              <a:t>Urinveisinfeksjoner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er</a:t>
            </a:r>
            <a:r>
              <a:rPr lang="en-US" sz="1200" b="0" i="0" u="none" strike="noStrike" dirty="0">
                <a:solidFill>
                  <a:schemeClr val="dk1"/>
                </a:solidFill>
                <a:latin typeface="Calibri"/>
                <a:ea typeface="Calibri"/>
                <a:cs typeface="Calibri"/>
                <a:sym typeface="Calibri"/>
              </a:rPr>
              <a:t> et problem for mange </a:t>
            </a:r>
            <a:r>
              <a:rPr lang="en-US" sz="1200" b="0" i="0" u="none" strike="noStrike" dirty="0" err="1">
                <a:solidFill>
                  <a:schemeClr val="dk1"/>
                </a:solidFill>
                <a:latin typeface="Calibri"/>
                <a:ea typeface="Calibri"/>
                <a:cs typeface="Calibri"/>
                <a:sym typeface="Calibri"/>
              </a:rPr>
              <a:t>kateterbrukere</a:t>
            </a:r>
            <a:r>
              <a:rPr lang="en-US" sz="1200" b="0" i="0" u="none" strike="noStrike" dirty="0">
                <a:solidFill>
                  <a:schemeClr val="dk1"/>
                </a:solidFill>
                <a:latin typeface="Calibri"/>
                <a:ea typeface="Calibri"/>
                <a:cs typeface="Calibri"/>
                <a:sym typeface="Calibri"/>
              </a:rPr>
              <a:t> og for </a:t>
            </a:r>
            <a:r>
              <a:rPr lang="en-US" sz="1200" b="0" i="0" u="none" strike="noStrike" dirty="0" err="1">
                <a:solidFill>
                  <a:schemeClr val="dk1"/>
                </a:solidFill>
                <a:latin typeface="Calibri"/>
                <a:ea typeface="Calibri"/>
                <a:cs typeface="Calibri"/>
                <a:sym typeface="Calibri"/>
              </a:rPr>
              <a:t>personer</a:t>
            </a:r>
            <a:r>
              <a:rPr lang="en-US" sz="1200" b="0" i="0" u="none" strike="noStrike" dirty="0">
                <a:solidFill>
                  <a:schemeClr val="dk1"/>
                </a:solidFill>
                <a:latin typeface="Calibri"/>
                <a:ea typeface="Calibri"/>
                <a:cs typeface="Calibri"/>
                <a:sym typeface="Calibri"/>
              </a:rPr>
              <a:t> med </a:t>
            </a:r>
            <a:r>
              <a:rPr lang="en-US" sz="1200" b="0" i="0" u="none" strike="noStrike" dirty="0" err="1">
                <a:solidFill>
                  <a:schemeClr val="dk1"/>
                </a:solidFill>
                <a:latin typeface="Calibri"/>
                <a:ea typeface="Calibri"/>
                <a:cs typeface="Calibri"/>
                <a:sym typeface="Calibri"/>
              </a:rPr>
              <a:t>andre</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tilstander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som</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påvirker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evnen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til</a:t>
            </a:r>
            <a:r>
              <a:rPr lang="en-US" sz="1200" b="0" i="0" u="none" strike="noStrike" dirty="0">
                <a:solidFill>
                  <a:schemeClr val="dk1"/>
                </a:solidFill>
                <a:latin typeface="Calibri"/>
                <a:ea typeface="Calibri"/>
                <a:cs typeface="Calibri"/>
                <a:sym typeface="Calibri"/>
              </a:rPr>
              <a:t> å </a:t>
            </a:r>
            <a:r>
              <a:rPr lang="en-US" sz="1200" b="0" i="0" u="none" strike="noStrike" dirty="0" err="1">
                <a:solidFill>
                  <a:schemeClr val="dk1"/>
                </a:solidFill>
                <a:latin typeface="Calibri"/>
                <a:ea typeface="Calibri"/>
                <a:cs typeface="Calibri"/>
                <a:sym typeface="Calibri"/>
              </a:rPr>
              <a:t>tømme</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urinblæren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helt</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eller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delvis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Nå</a:t>
            </a:r>
            <a:r>
              <a:rPr lang="en-US" sz="1200" b="0" i="0" u="none" strike="noStrike" dirty="0" err="1">
                <a:solidFill>
                  <a:schemeClr val="dk1"/>
                </a:solidFill>
                <a:latin typeface="Calibri"/>
                <a:ea typeface="Calibri"/>
                <a:cs typeface="Calibri"/>
                <a:sym typeface="Calibri"/>
              </a:rPr>
              <a:t>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bakterier</a:t>
            </a:r>
            <a:r>
              <a:rPr lang="en-US" sz="1200" b="0" i="0" u="none" strike="noStrike" dirty="0">
                <a:solidFill>
                  <a:schemeClr val="dk1"/>
                </a:solidFill>
                <a:latin typeface="+mn-lt"/>
                <a:ea typeface="Calibri"/>
                <a:cs typeface="Calibri"/>
                <a:sym typeface="Calibri"/>
              </a:rPr>
              <a:t> </a:t>
            </a:r>
            <a:r>
              <a:rPr lang="en-US" sz="1200" b="0" i="0" u="none" strike="noStrike" dirty="0" err="1">
                <a:solidFill>
                  <a:schemeClr val="dk1"/>
                </a:solidFill>
                <a:latin typeface="+mn-lt"/>
                <a:ea typeface="Calibri"/>
                <a:cs typeface="Calibri"/>
                <a:sym typeface="Calibri"/>
              </a:rPr>
              <a:t>formerer</a:t>
            </a:r>
            <a:r>
              <a:rPr lang="en-US" sz="1200" b="0" i="0" u="none" strike="noStrike" dirty="0">
                <a:solidFill>
                  <a:schemeClr val="dk1"/>
                </a:solidFill>
                <a:latin typeface="+mn-lt"/>
                <a:ea typeface="Calibri"/>
                <a:cs typeface="Calibri"/>
                <a:sym typeface="Calibri"/>
              </a:rPr>
              <a:t> seg og fester seg </a:t>
            </a:r>
            <a:r>
              <a:rPr lang="en-US" sz="1200" b="0" i="0" u="none" strike="noStrike" dirty="0" err="1">
                <a:solidFill>
                  <a:schemeClr val="dk1"/>
                </a:solidFill>
                <a:latin typeface="+mn-lt"/>
                <a:ea typeface="Calibri"/>
                <a:cs typeface="Calibri"/>
                <a:sym typeface="Calibri"/>
              </a:rPr>
              <a:t>i</a:t>
            </a:r>
            <a:r>
              <a:rPr lang="en-US" sz="1200" b="0" i="0" u="none" strike="noStrike" dirty="0">
                <a:solidFill>
                  <a:schemeClr val="dk1"/>
                </a:solidFill>
                <a:latin typeface="+mn-lt"/>
                <a:ea typeface="Calibri"/>
                <a:cs typeface="Calibri"/>
                <a:sym typeface="Calibri"/>
              </a:rPr>
              <a:t> </a:t>
            </a:r>
            <a:r>
              <a:rPr lang="en-US" sz="1200" b="0" i="0" u="none" strike="noStrike" dirty="0" err="1">
                <a:solidFill>
                  <a:schemeClr val="dk1"/>
                </a:solidFill>
                <a:latin typeface="+mn-lt"/>
                <a:ea typeface="Calibri"/>
                <a:cs typeface="Calibri"/>
                <a:sym typeface="Calibri"/>
              </a:rPr>
              <a:t>urinblærens</a:t>
            </a:r>
            <a:r>
              <a:rPr lang="en-US" sz="1200" b="0" i="0" u="none" strike="noStrike" dirty="0">
                <a:solidFill>
                  <a:schemeClr val="dk1"/>
                </a:solidFill>
                <a:latin typeface="+mn-lt"/>
                <a:ea typeface="Calibri"/>
                <a:cs typeface="Calibri"/>
                <a:sym typeface="Calibri"/>
              </a:rPr>
              <a:t> </a:t>
            </a:r>
            <a:r>
              <a:rPr lang="en-US" sz="1200" b="0" i="0" u="none" strike="noStrike" dirty="0" err="1">
                <a:solidFill>
                  <a:schemeClr val="dk1"/>
                </a:solidFill>
                <a:latin typeface="+mn-lt"/>
                <a:ea typeface="Calibri"/>
                <a:cs typeface="Calibri"/>
                <a:sym typeface="Calibri"/>
              </a:rPr>
              <a:t>slimhinne</a:t>
            </a:r>
            <a:r>
              <a:rPr lang="en-US" sz="1200" b="0" i="0" u="none" strike="noStrike" dirty="0">
                <a:solidFill>
                  <a:schemeClr val="dk1"/>
                </a:solidFill>
                <a:latin typeface="+mn-lt"/>
                <a:ea typeface="Calibri"/>
                <a:cs typeface="Calibri"/>
                <a:sym typeface="Calibri"/>
              </a:rPr>
              <a:t> </a:t>
            </a:r>
            <a:r>
              <a:rPr lang="en-US" sz="1200" b="0" i="0" u="none" strike="noStrike" dirty="0" err="1">
                <a:solidFill>
                  <a:schemeClr val="dk1"/>
                </a:solidFill>
                <a:latin typeface="+mn-lt"/>
                <a:ea typeface="Calibri"/>
                <a:cs typeface="Calibri"/>
                <a:sym typeface="Calibri"/>
              </a:rPr>
              <a:t>kan</a:t>
            </a:r>
            <a:r>
              <a:rPr lang="en-US" sz="1200" b="0" i="0" u="none" strike="noStrike" dirty="0">
                <a:solidFill>
                  <a:schemeClr val="dk1"/>
                </a:solidFill>
                <a:latin typeface="+mn-lt"/>
                <a:ea typeface="Calibri"/>
                <a:cs typeface="Calibri"/>
                <a:sym typeface="Calibri"/>
              </a:rPr>
              <a:t> </a:t>
            </a:r>
            <a:r>
              <a:rPr lang="en-US" sz="1200" b="0" i="0" u="none" strike="noStrike" dirty="0" err="1">
                <a:solidFill>
                  <a:schemeClr val="dk1"/>
                </a:solidFill>
                <a:latin typeface="+mn-lt"/>
                <a:ea typeface="Calibri"/>
                <a:cs typeface="Calibri"/>
                <a:sym typeface="Calibri"/>
              </a:rPr>
              <a:t>ikke</a:t>
            </a:r>
            <a:r>
              <a:rPr lang="en-US" sz="1200" b="0" i="0" u="none" strike="noStrike" dirty="0">
                <a:solidFill>
                  <a:schemeClr val="dk1"/>
                </a:solidFill>
                <a:latin typeface="+mn-lt"/>
                <a:ea typeface="Calibri"/>
                <a:cs typeface="Calibri"/>
                <a:sym typeface="Calibri"/>
              </a:rPr>
              <a:t> </a:t>
            </a:r>
            <a:r>
              <a:rPr lang="en-US" sz="1200" b="0" i="0" u="none" strike="noStrike" dirty="0" err="1">
                <a:solidFill>
                  <a:schemeClr val="dk1"/>
                </a:solidFill>
                <a:latin typeface="+mn-lt"/>
                <a:ea typeface="Calibri"/>
                <a:cs typeface="Calibri"/>
                <a:sym typeface="Calibri"/>
              </a:rPr>
              <a:t>kroppens</a:t>
            </a:r>
            <a:r>
              <a:rPr lang="en-US" sz="1200" b="0" i="0" u="none" strike="noStrike" dirty="0">
                <a:solidFill>
                  <a:schemeClr val="dk1"/>
                </a:solidFill>
                <a:latin typeface="+mn-lt"/>
                <a:ea typeface="Calibri"/>
                <a:cs typeface="Calibri"/>
                <a:sym typeface="Calibri"/>
              </a:rPr>
              <a:t> </a:t>
            </a:r>
            <a:r>
              <a:rPr lang="en-US" sz="1200" b="0" i="0" u="none" strike="noStrike" dirty="0" err="1">
                <a:solidFill>
                  <a:schemeClr val="dk1"/>
                </a:solidFill>
                <a:latin typeface="+mn-lt"/>
                <a:ea typeface="Calibri"/>
                <a:cs typeface="Calibri"/>
                <a:sym typeface="Calibri"/>
              </a:rPr>
              <a:t>eget</a:t>
            </a:r>
            <a:r>
              <a:rPr lang="en-US" sz="1200" b="0" i="0" u="none" strike="noStrike" dirty="0">
                <a:solidFill>
                  <a:schemeClr val="dk1"/>
                </a:solidFill>
                <a:latin typeface="+mn-lt"/>
                <a:ea typeface="Calibri"/>
                <a:cs typeface="Calibri"/>
                <a:sym typeface="Calibri"/>
              </a:rPr>
              <a:t> </a:t>
            </a:r>
            <a:r>
              <a:rPr lang="en-US" sz="1200" b="0" i="0" u="none" strike="noStrike" dirty="0" err="1">
                <a:solidFill>
                  <a:schemeClr val="dk1"/>
                </a:solidFill>
                <a:latin typeface="+mn-lt"/>
                <a:ea typeface="Calibri"/>
                <a:cs typeface="Calibri"/>
                <a:sym typeface="Calibri"/>
              </a:rPr>
              <a:t>forsvar</a:t>
            </a:r>
            <a:r>
              <a:rPr lang="en-US" sz="1200" b="0" i="0" u="none" strike="noStrike" dirty="0">
                <a:solidFill>
                  <a:schemeClr val="dk1"/>
                </a:solidFill>
                <a:latin typeface="+mn-lt"/>
                <a:ea typeface="Calibri"/>
                <a:cs typeface="Calibri"/>
                <a:sym typeface="Calibri"/>
              </a:rPr>
              <a:t> </a:t>
            </a:r>
            <a:r>
              <a:rPr lang="en-US" sz="1200" b="0" i="0" u="none" strike="noStrike" dirty="0" err="1">
                <a:solidFill>
                  <a:schemeClr val="dk1"/>
                </a:solidFill>
                <a:latin typeface="+mn-lt"/>
                <a:ea typeface="Calibri"/>
                <a:cs typeface="Calibri"/>
                <a:sym typeface="Calibri"/>
              </a:rPr>
              <a:t>ødelegge</a:t>
            </a:r>
            <a:r>
              <a:rPr lang="en-US" sz="1200" b="0" i="0" u="none" strike="noStrike" dirty="0">
                <a:solidFill>
                  <a:schemeClr val="dk1"/>
                </a:solidFill>
                <a:latin typeface="+mn-lt"/>
                <a:ea typeface="Calibri"/>
                <a:cs typeface="Calibri"/>
                <a:sym typeface="Calibri"/>
              </a:rPr>
              <a:t> dem, da </a:t>
            </a:r>
            <a:r>
              <a:rPr lang="en-US" sz="1200" b="0" i="0" u="none" strike="noStrike" dirty="0" err="1">
                <a:solidFill>
                  <a:schemeClr val="dk1"/>
                </a:solidFill>
                <a:latin typeface="+mn-lt"/>
                <a:ea typeface="Calibri"/>
                <a:cs typeface="Calibri"/>
                <a:sym typeface="Calibri"/>
              </a:rPr>
              <a:t>foråsaker</a:t>
            </a:r>
            <a:r>
              <a:rPr lang="en-US" sz="1200" b="0" i="0" u="none" strike="noStrike" dirty="0">
                <a:solidFill>
                  <a:schemeClr val="dk1"/>
                </a:solidFill>
                <a:latin typeface="+mn-lt"/>
                <a:ea typeface="Calibri"/>
                <a:cs typeface="Calibri"/>
                <a:sym typeface="Calibri"/>
              </a:rPr>
              <a:t> de </a:t>
            </a:r>
            <a:r>
              <a:rPr lang="en-US" sz="1200" b="0" i="0" u="none" strike="noStrike" dirty="0" err="1">
                <a:solidFill>
                  <a:schemeClr val="dk1"/>
                </a:solidFill>
                <a:latin typeface="+mn-lt"/>
                <a:ea typeface="Calibri"/>
                <a:cs typeface="Calibri"/>
                <a:sym typeface="Calibri"/>
              </a:rPr>
              <a:t>en</a:t>
            </a:r>
            <a:r>
              <a:rPr lang="en-US" sz="1200" b="0" i="0" u="none" strike="noStrike" dirty="0">
                <a:solidFill>
                  <a:schemeClr val="dk1"/>
                </a:solidFill>
                <a:latin typeface="+mn-lt"/>
                <a:ea typeface="Calibri"/>
                <a:cs typeface="Calibri"/>
                <a:sym typeface="Calibri"/>
              </a:rPr>
              <a:t> UVI, </a:t>
            </a:r>
            <a:r>
              <a:rPr lang="sv-SE" sz="1200" b="0" i="0" u="none" strike="noStrike" dirty="0">
                <a:solidFill>
                  <a:schemeClr val="dk1"/>
                </a:solidFill>
                <a:latin typeface="+mn-lt"/>
                <a:ea typeface="Calibri"/>
                <a:cs typeface="Calibri"/>
                <a:sym typeface="Calibri"/>
              </a:rPr>
              <a:t>og kroppen reagerar med symptomer som f.eks. feber.</a:t>
            </a:r>
            <a:r>
              <a:rPr lang="en-US" sz="1200" b="0" i="0" u="none" strike="noStrike" dirty="0">
                <a:solidFill>
                  <a:schemeClr val="dk1"/>
                </a:solidFill>
                <a:latin typeface="+mn-lt"/>
                <a:ea typeface="Calibri"/>
                <a:cs typeface="Calibri"/>
                <a:sym typeface="Calibri"/>
              </a:rPr>
              <a:t> En </a:t>
            </a:r>
            <a:r>
              <a:rPr lang="en-US" sz="1200" b="0" i="0" u="none" strike="noStrike" dirty="0">
                <a:solidFill>
                  <a:schemeClr val="dk1"/>
                </a:solidFill>
                <a:latin typeface="Calibri"/>
                <a:ea typeface="Calibri"/>
                <a:cs typeface="Calibri"/>
                <a:sym typeface="Calibri"/>
              </a:rPr>
              <a:t>UVI </a:t>
            </a:r>
            <a:r>
              <a:rPr lang="en-US" sz="1200" b="0" i="0" u="none" strike="noStrike" dirty="0" err="1">
                <a:solidFill>
                  <a:schemeClr val="dk1"/>
                </a:solidFill>
                <a:latin typeface="Calibri"/>
                <a:ea typeface="Calibri"/>
                <a:cs typeface="Calibri"/>
                <a:sym typeface="Calibri"/>
              </a:rPr>
              <a:t>er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en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bakteriell</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infeksjon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som</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påvirker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deler</a:t>
            </a:r>
            <a:r>
              <a:rPr lang="en-US" sz="1200" b="0" i="0" u="none" strike="noStrike" dirty="0">
                <a:solidFill>
                  <a:schemeClr val="dk1"/>
                </a:solidFill>
                <a:latin typeface="Calibri"/>
                <a:ea typeface="Calibri"/>
                <a:cs typeface="Calibri"/>
                <a:sym typeface="Calibri"/>
              </a:rPr>
              <a:t> av </a:t>
            </a:r>
            <a:r>
              <a:rPr lang="en-US" sz="1200" b="0" i="0" u="none" strike="noStrike" dirty="0" err="1">
                <a:solidFill>
                  <a:schemeClr val="dk1"/>
                </a:solidFill>
                <a:latin typeface="Calibri"/>
                <a:ea typeface="Calibri"/>
                <a:cs typeface="Calibri"/>
                <a:sym typeface="Calibri"/>
              </a:rPr>
              <a:t>urinveiene</a:t>
            </a:r>
            <a:r>
              <a:rPr lang="en-US" sz="1200" b="0" i="0" u="none" strike="noStrike" dirty="0">
                <a:solidFill>
                  <a:schemeClr val="dk1"/>
                </a:solidFill>
                <a:latin typeface="Calibri"/>
                <a:ea typeface="Calibri"/>
                <a:cs typeface="Calibri"/>
                <a:sym typeface="Calibri"/>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err="1">
                <a:solidFill>
                  <a:schemeClr val="dk1"/>
                </a:solidFill>
                <a:latin typeface="Calibri"/>
                <a:ea typeface="Calibri"/>
                <a:cs typeface="Calibri"/>
                <a:sym typeface="Calibri"/>
              </a:rPr>
              <a:t>Asymptomatisk</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bakteriuri</a:t>
            </a:r>
            <a:r>
              <a:rPr lang="en-US" sz="1200" b="0" i="0" u="none" strike="noStrike" dirty="0">
                <a:solidFill>
                  <a:schemeClr val="dk1"/>
                </a:solidFill>
                <a:latin typeface="Calibri"/>
                <a:ea typeface="Calibri"/>
                <a:cs typeface="Calibri"/>
                <a:sym typeface="Calibri"/>
              </a:rPr>
              <a:t>, ABU </a:t>
            </a:r>
            <a:r>
              <a:rPr lang="en-US" sz="1200" b="0" i="0" u="none" strike="noStrike" dirty="0" err="1">
                <a:solidFill>
                  <a:schemeClr val="dk1"/>
                </a:solidFill>
                <a:latin typeface="Calibri"/>
                <a:ea typeface="Calibri"/>
                <a:cs typeface="Calibri"/>
                <a:sym typeface="Calibri"/>
              </a:rPr>
              <a:t>betyr</a:t>
            </a:r>
            <a:r>
              <a:rPr lang="en-US" sz="1200" b="0" i="0" u="none" strike="noStrike" dirty="0">
                <a:solidFill>
                  <a:schemeClr val="dk1"/>
                </a:solidFill>
                <a:latin typeface="Calibri"/>
                <a:ea typeface="Calibri"/>
                <a:cs typeface="Calibri"/>
                <a:sym typeface="Calibri"/>
              </a:rPr>
              <a:t> at man har bakterier </a:t>
            </a:r>
            <a:r>
              <a:rPr lang="en-US" sz="1200" b="0" i="0" u="none" strike="noStrike" dirty="0" err="1">
                <a:solidFill>
                  <a:schemeClr val="dk1"/>
                </a:solidFill>
                <a:latin typeface="Calibri"/>
                <a:ea typeface="Calibri"/>
                <a:cs typeface="Calibri"/>
                <a:sym typeface="Calibri"/>
              </a:rPr>
              <a:t>i</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urinen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uten</a:t>
            </a:r>
            <a:r>
              <a:rPr lang="en-US" sz="1200" b="0" i="0" u="none" strike="noStrike" dirty="0">
                <a:solidFill>
                  <a:schemeClr val="dk1"/>
                </a:solidFill>
                <a:latin typeface="Calibri"/>
                <a:ea typeface="Calibri"/>
                <a:cs typeface="Calibri"/>
                <a:sym typeface="Calibri"/>
              </a:rPr>
              <a:t> symptom </a:t>
            </a:r>
            <a:r>
              <a:rPr lang="en-US" sz="1200" b="0" i="0" u="none" strike="noStrike" dirty="0" err="1">
                <a:solidFill>
                  <a:schemeClr val="dk1"/>
                </a:solidFill>
                <a:latin typeface="Calibri"/>
                <a:ea typeface="Calibri"/>
                <a:cs typeface="Calibri"/>
                <a:sym typeface="Calibri"/>
              </a:rPr>
              <a:t>fra</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urinveiene</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Forhøyede</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verdier</a:t>
            </a:r>
            <a:r>
              <a:rPr lang="en-US" sz="1200" b="0" i="0" u="none" strike="noStrike" dirty="0">
                <a:solidFill>
                  <a:schemeClr val="dk1"/>
                </a:solidFill>
                <a:latin typeface="Calibri"/>
                <a:ea typeface="Calibri"/>
                <a:cs typeface="Calibri"/>
                <a:sym typeface="Calibri"/>
              </a:rPr>
              <a:t> av bakterier </a:t>
            </a:r>
            <a:r>
              <a:rPr lang="en-US" sz="1200" b="0" i="0" u="none" strike="noStrike" dirty="0" err="1">
                <a:solidFill>
                  <a:schemeClr val="dk1"/>
                </a:solidFill>
                <a:latin typeface="Calibri"/>
                <a:ea typeface="Calibri"/>
                <a:cs typeface="Calibri"/>
                <a:sym typeface="Calibri"/>
              </a:rPr>
              <a:t>i</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urinen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uten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symptomer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innebærer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ikke</a:t>
            </a:r>
            <a:r>
              <a:rPr lang="en-US" sz="1200" b="0" i="0" u="none" strike="noStrike" dirty="0">
                <a:solidFill>
                  <a:schemeClr val="dk1"/>
                </a:solidFill>
                <a:latin typeface="Calibri"/>
                <a:ea typeface="Calibri"/>
                <a:cs typeface="Calibri"/>
                <a:sym typeface="Calibri"/>
              </a:rPr>
              <a:t> at man har </a:t>
            </a:r>
            <a:r>
              <a:rPr lang="en-US" sz="1200" b="0" i="0" u="none" strike="noStrike" dirty="0" err="1">
                <a:solidFill>
                  <a:schemeClr val="dk1"/>
                </a:solidFill>
                <a:latin typeface="Calibri"/>
                <a:ea typeface="Calibri"/>
                <a:cs typeface="Calibri"/>
                <a:sym typeface="Calibri"/>
              </a:rPr>
              <a:t>en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urinveisinfeksjon</a:t>
            </a:r>
            <a:r>
              <a:rPr lang="en-US" sz="1200" b="0" i="0" u="none" strike="noStrike" dirty="0">
                <a:solidFill>
                  <a:schemeClr val="dk1"/>
                </a:solidFill>
                <a:latin typeface="Calibri"/>
                <a:ea typeface="Calibri"/>
                <a:cs typeface="Calibri"/>
                <a:sym typeface="Calibri"/>
              </a:rPr>
              <a:t>. Om man </a:t>
            </a:r>
            <a:r>
              <a:rPr lang="en-US" sz="1200" b="0" i="0" u="none" strike="noStrike" dirty="0" err="1">
                <a:solidFill>
                  <a:schemeClr val="dk1"/>
                </a:solidFill>
                <a:latin typeface="Calibri"/>
                <a:ea typeface="Calibri"/>
                <a:cs typeface="Calibri"/>
                <a:sym typeface="Calibri"/>
              </a:rPr>
              <a:t>behandler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bort</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disse</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bakteriene</a:t>
            </a:r>
            <a:r>
              <a:rPr lang="en-US" sz="1200" b="0" i="0" u="none" strike="noStrike" dirty="0">
                <a:solidFill>
                  <a:schemeClr val="dk1"/>
                </a:solidFill>
                <a:latin typeface="Calibri"/>
                <a:ea typeface="Calibri"/>
                <a:cs typeface="Calibri"/>
                <a:sym typeface="Calibri"/>
              </a:rPr>
              <a:t> med </a:t>
            </a:r>
            <a:r>
              <a:rPr lang="en-US" sz="1200" b="0" i="0" u="none" strike="noStrike" dirty="0" err="1">
                <a:solidFill>
                  <a:schemeClr val="dk1"/>
                </a:solidFill>
                <a:latin typeface="Calibri"/>
                <a:ea typeface="Calibri"/>
                <a:cs typeface="Calibri"/>
                <a:sym typeface="Calibri"/>
              </a:rPr>
              <a:t>antibiotika</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er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risikoen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stor</a:t>
            </a:r>
            <a:r>
              <a:rPr lang="en-US" sz="1200" b="0" i="0" u="none" strike="noStrike" dirty="0">
                <a:solidFill>
                  <a:schemeClr val="dk1"/>
                </a:solidFill>
                <a:latin typeface="Calibri"/>
                <a:ea typeface="Calibri"/>
                <a:cs typeface="Calibri"/>
                <a:sym typeface="Calibri"/>
              </a:rPr>
              <a:t> for at man </a:t>
            </a:r>
            <a:r>
              <a:rPr lang="en-US" sz="1200" b="0" i="0" u="none" strike="noStrike" dirty="0" err="1">
                <a:solidFill>
                  <a:schemeClr val="dk1"/>
                </a:solidFill>
                <a:latin typeface="Calibri"/>
                <a:ea typeface="Calibri"/>
                <a:cs typeface="Calibri"/>
                <a:sym typeface="Calibri"/>
              </a:rPr>
              <a:t>senere</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får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styggere</a:t>
            </a:r>
            <a:r>
              <a:rPr lang="en-US" sz="1200" b="0" i="0" u="none" strike="noStrike" dirty="0">
                <a:solidFill>
                  <a:schemeClr val="dk1"/>
                </a:solidFill>
                <a:latin typeface="Calibri"/>
                <a:ea typeface="Calibri"/>
                <a:cs typeface="Calibri"/>
                <a:sym typeface="Calibri"/>
              </a:rPr>
              <a:t>” bakterier </a:t>
            </a:r>
            <a:r>
              <a:rPr lang="en-US" sz="1200" b="0" i="0" u="none" strike="noStrike" dirty="0" err="1">
                <a:solidFill>
                  <a:schemeClr val="dk1"/>
                </a:solidFill>
                <a:latin typeface="Calibri"/>
                <a:ea typeface="Calibri"/>
                <a:cs typeface="Calibri"/>
                <a:sym typeface="Calibri"/>
              </a:rPr>
              <a:t>som</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gir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kraftigere</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symptomer</a:t>
            </a:r>
            <a:r>
              <a:rPr lang="en-US" sz="1200" b="0" i="0" u="none" strike="noStrike" dirty="0">
                <a:solidFill>
                  <a:schemeClr val="dk1"/>
                </a:solidFill>
                <a:latin typeface="Calibri"/>
                <a:ea typeface="Calibri"/>
                <a:cs typeface="Calibri"/>
                <a:sym typeface="Calibri"/>
              </a:rPr>
              <a:t>. Resistens </a:t>
            </a:r>
            <a:r>
              <a:rPr lang="en-US" sz="1200" b="0" i="0" u="none" strike="noStrike" dirty="0" err="1">
                <a:solidFill>
                  <a:schemeClr val="dk1"/>
                </a:solidFill>
                <a:latin typeface="Calibri"/>
                <a:ea typeface="Calibri"/>
                <a:cs typeface="Calibri"/>
                <a:sym typeface="Calibri"/>
              </a:rPr>
              <a:t>kan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utvikles</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ved</a:t>
            </a:r>
            <a:r>
              <a:rPr lang="en-US" sz="1200" b="0" i="0" u="none" strike="noStrike" dirty="0">
                <a:solidFill>
                  <a:schemeClr val="dk1"/>
                </a:solidFill>
                <a:latin typeface="Calibri"/>
                <a:ea typeface="Calibri"/>
                <a:cs typeface="Calibri"/>
                <a:sym typeface="Calibri"/>
              </a:rPr>
              <a:t> å ta </a:t>
            </a:r>
            <a:r>
              <a:rPr lang="en-US" sz="1200" b="0" i="0" u="none" strike="noStrike" dirty="0" err="1">
                <a:solidFill>
                  <a:schemeClr val="dk1"/>
                </a:solidFill>
                <a:latin typeface="Calibri"/>
                <a:ea typeface="Calibri"/>
                <a:cs typeface="Calibri"/>
                <a:sym typeface="Calibri"/>
              </a:rPr>
              <a:t>bort</a:t>
            </a:r>
            <a:r>
              <a:rPr lang="en-US" sz="1200" b="0" i="0" u="none" strike="noStrike" dirty="0">
                <a:solidFill>
                  <a:schemeClr val="dk1"/>
                </a:solidFill>
                <a:latin typeface="Calibri"/>
                <a:ea typeface="Calibri"/>
                <a:cs typeface="Calibri"/>
                <a:sym typeface="Calibri"/>
              </a:rPr>
              <a:t> bakterier, </a:t>
            </a:r>
            <a:r>
              <a:rPr lang="en-US" sz="1200" b="0" i="0" u="none" strike="noStrike" dirty="0" err="1">
                <a:solidFill>
                  <a:schemeClr val="dk1"/>
                </a:solidFill>
                <a:latin typeface="Calibri"/>
                <a:ea typeface="Calibri"/>
                <a:cs typeface="Calibri"/>
                <a:sym typeface="Calibri"/>
              </a:rPr>
              <a:t>bl.a</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gjennom</a:t>
            </a:r>
            <a:r>
              <a:rPr lang="en-US" sz="1200" b="0" i="0" u="none" strike="noStrike" dirty="0">
                <a:solidFill>
                  <a:schemeClr val="dk1"/>
                </a:solidFill>
                <a:latin typeface="Calibri"/>
                <a:ea typeface="Calibri"/>
                <a:cs typeface="Calibri"/>
                <a:sym typeface="Calibri"/>
              </a:rPr>
              <a:t> over- og </a:t>
            </a:r>
            <a:r>
              <a:rPr lang="en-US" sz="1200" b="0" i="0" u="none" strike="noStrike" dirty="0" err="1">
                <a:solidFill>
                  <a:schemeClr val="dk1"/>
                </a:solidFill>
                <a:latin typeface="Calibri"/>
                <a:ea typeface="Calibri"/>
                <a:cs typeface="Calibri"/>
                <a:sym typeface="Calibri"/>
              </a:rPr>
              <a:t>feilbruk</a:t>
            </a:r>
            <a:r>
              <a:rPr lang="en-US" sz="1200" b="0" i="0" u="none" strike="noStrike" dirty="0">
                <a:solidFill>
                  <a:schemeClr val="dk1"/>
                </a:solidFill>
                <a:latin typeface="Calibri"/>
                <a:ea typeface="Calibri"/>
                <a:cs typeface="Calibri"/>
                <a:sym typeface="Calibri"/>
              </a:rPr>
              <a:t> av </a:t>
            </a:r>
            <a:r>
              <a:rPr lang="en-US" sz="1200" b="0" i="0" u="none" strike="noStrike" dirty="0" err="1">
                <a:solidFill>
                  <a:schemeClr val="dk1"/>
                </a:solidFill>
                <a:latin typeface="Calibri"/>
                <a:ea typeface="Calibri"/>
                <a:cs typeface="Calibri"/>
                <a:sym typeface="Calibri"/>
              </a:rPr>
              <a:t>antibiotika</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Vær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nøye</a:t>
            </a:r>
            <a:r>
              <a:rPr lang="en-US" sz="1200" b="0" i="0" u="none" strike="noStrike" dirty="0">
                <a:solidFill>
                  <a:schemeClr val="dk1"/>
                </a:solidFill>
                <a:latin typeface="Calibri"/>
                <a:ea typeface="Calibri"/>
                <a:cs typeface="Calibri"/>
                <a:sym typeface="Calibri"/>
              </a:rPr>
              <a:t> med å ta </a:t>
            </a:r>
            <a:r>
              <a:rPr lang="en-US" sz="1200" b="0" i="0" u="none" strike="noStrike" dirty="0" err="1">
                <a:solidFill>
                  <a:schemeClr val="dk1"/>
                </a:solidFill>
                <a:latin typeface="Calibri"/>
                <a:ea typeface="Calibri"/>
                <a:cs typeface="Calibri"/>
                <a:sym typeface="Calibri"/>
              </a:rPr>
              <a:t>urinprøve</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ved</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mistanke</a:t>
            </a:r>
            <a:r>
              <a:rPr lang="en-US" sz="1200" b="0" i="0" u="none" strike="noStrike" dirty="0">
                <a:solidFill>
                  <a:schemeClr val="dk1"/>
                </a:solidFill>
                <a:latin typeface="Calibri"/>
                <a:ea typeface="Calibri"/>
                <a:cs typeface="Calibri"/>
                <a:sym typeface="Calibri"/>
              </a:rPr>
              <a:t> om UVI. </a:t>
            </a:r>
            <a:endParaRPr dirty="0"/>
          </a:p>
        </p:txBody>
      </p:sp>
      <p:sp>
        <p:nvSpPr>
          <p:cNvPr id="389" name="Google Shape;389;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5" name="Google Shape;395;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kern="1200" dirty="0">
                <a:solidFill>
                  <a:schemeClr val="dk1"/>
                </a:solidFill>
                <a:latin typeface="Calibri"/>
                <a:ea typeface="Calibri"/>
                <a:cs typeface="Calibri"/>
                <a:sym typeface="Calibri"/>
              </a:rPr>
              <a:t>Se over </a:t>
            </a:r>
            <a:r>
              <a:rPr lang="en-US" sz="1200" b="0" i="0" u="none" strike="noStrike" kern="1200" dirty="0" err="1">
                <a:solidFill>
                  <a:schemeClr val="dk1"/>
                </a:solidFill>
                <a:latin typeface="Calibri"/>
                <a:ea typeface="Calibri"/>
                <a:cs typeface="Calibri"/>
                <a:sym typeface="Calibri"/>
              </a:rPr>
              <a:t>miksjonsliste</a:t>
            </a:r>
            <a:r>
              <a:rPr lang="en-US" sz="1200" b="0" i="0" u="none" strike="noStrike" kern="1200" dirty="0">
                <a:solidFill>
                  <a:schemeClr val="dk1"/>
                </a:solidFill>
                <a:latin typeface="Calibri"/>
                <a:ea typeface="Calibri"/>
                <a:cs typeface="Calibri"/>
                <a:sym typeface="Calibri"/>
              </a:rPr>
              <a:t>, </a:t>
            </a:r>
            <a:r>
              <a:rPr lang="en-US" sz="1200" b="0" i="0" u="none" strike="noStrike" kern="1200" dirty="0" err="1">
                <a:solidFill>
                  <a:schemeClr val="dk1"/>
                </a:solidFill>
                <a:latin typeface="Calibri"/>
                <a:ea typeface="Calibri"/>
                <a:cs typeface="Calibri"/>
                <a:sym typeface="Calibri"/>
              </a:rPr>
              <a:t>frekvens</a:t>
            </a:r>
            <a:r>
              <a:rPr lang="en-US" sz="1200" b="0" i="0" u="none" strike="noStrike" kern="1200" dirty="0">
                <a:solidFill>
                  <a:schemeClr val="dk1"/>
                </a:solidFill>
                <a:latin typeface="Calibri"/>
                <a:ea typeface="Calibri"/>
                <a:cs typeface="Calibri"/>
                <a:sym typeface="Calibri"/>
              </a:rPr>
              <a:t> og </a:t>
            </a:r>
            <a:r>
              <a:rPr lang="en-US" sz="1200" b="0" i="0" u="none" strike="noStrike" kern="1200" dirty="0" err="1">
                <a:solidFill>
                  <a:schemeClr val="dk1"/>
                </a:solidFill>
                <a:latin typeface="Calibri"/>
                <a:ea typeface="Calibri"/>
                <a:cs typeface="Calibri"/>
                <a:sym typeface="Calibri"/>
              </a:rPr>
              <a:t>mengde</a:t>
            </a:r>
            <a:r>
              <a:rPr lang="en-US" sz="1200" b="0" i="0" u="none" strike="noStrike" kern="1200" dirty="0">
                <a:solidFill>
                  <a:schemeClr val="dk1"/>
                </a:solidFill>
                <a:latin typeface="Calibri"/>
                <a:ea typeface="Calibri"/>
                <a:cs typeface="Calibri"/>
                <a:sym typeface="Calibri"/>
              </a:rPr>
              <a:t>. </a:t>
            </a:r>
            <a:r>
              <a:rPr lang="en-US" sz="1200" b="0" i="0" u="none" strike="noStrike" kern="1200" dirty="0" err="1">
                <a:solidFill>
                  <a:schemeClr val="dk1"/>
                </a:solidFill>
                <a:latin typeface="Calibri"/>
                <a:ea typeface="Calibri"/>
                <a:cs typeface="Calibri"/>
                <a:sym typeface="Calibri"/>
              </a:rPr>
              <a:t>Kontroller</a:t>
            </a:r>
            <a:r>
              <a:rPr lang="en-US" sz="1200" b="0" i="0" u="none" strike="noStrike" kern="1200" dirty="0">
                <a:solidFill>
                  <a:schemeClr val="dk1"/>
                </a:solidFill>
                <a:latin typeface="Calibri"/>
                <a:ea typeface="Calibri"/>
                <a:cs typeface="Calibri"/>
                <a:sym typeface="Calibri"/>
              </a:rPr>
              <a:t> </a:t>
            </a:r>
            <a:r>
              <a:rPr lang="en-US" sz="1200" b="0" i="0" u="none" strike="noStrike" kern="1200" dirty="0" err="1">
                <a:solidFill>
                  <a:schemeClr val="dk1"/>
                </a:solidFill>
                <a:latin typeface="Calibri"/>
                <a:ea typeface="Calibri"/>
                <a:cs typeface="Calibri"/>
                <a:sym typeface="Calibri"/>
              </a:rPr>
              <a:t>kateteriseringsteknikken</a:t>
            </a:r>
            <a:r>
              <a:rPr lang="en-US" sz="1200" b="0" i="0" u="none" strike="noStrike" kern="1200" dirty="0">
                <a:solidFill>
                  <a:schemeClr val="dk1"/>
                </a:solidFill>
                <a:latin typeface="Calibri"/>
                <a:ea typeface="Calibri"/>
                <a:cs typeface="Calibri"/>
                <a:sym typeface="Calibri"/>
              </a:rPr>
              <a:t> og </a:t>
            </a:r>
            <a:r>
              <a:rPr lang="en-US" sz="1200" b="0" i="0" u="none" strike="noStrike" kern="1200" dirty="0" err="1">
                <a:solidFill>
                  <a:schemeClr val="dk1"/>
                </a:solidFill>
                <a:latin typeface="Calibri"/>
                <a:ea typeface="Calibri"/>
                <a:cs typeface="Calibri"/>
                <a:sym typeface="Calibri"/>
              </a:rPr>
              <a:t>hvordan</a:t>
            </a:r>
            <a:r>
              <a:rPr lang="en-US" sz="1200" b="0" i="0" u="none" strike="noStrike" kern="1200" dirty="0">
                <a:solidFill>
                  <a:schemeClr val="dk1"/>
                </a:solidFill>
                <a:latin typeface="Calibri"/>
                <a:ea typeface="Calibri"/>
                <a:cs typeface="Calibri"/>
                <a:sym typeface="Calibri"/>
              </a:rPr>
              <a:t> </a:t>
            </a:r>
            <a:r>
              <a:rPr lang="en-US" sz="1200" b="0" i="0" u="none" strike="noStrike" kern="1200" dirty="0" err="1">
                <a:solidFill>
                  <a:schemeClr val="dk1"/>
                </a:solidFill>
                <a:latin typeface="Calibri"/>
                <a:ea typeface="Calibri"/>
                <a:cs typeface="Calibri"/>
                <a:sym typeface="Calibri"/>
              </a:rPr>
              <a:t>håndhygienen</a:t>
            </a:r>
            <a:r>
              <a:rPr lang="en-US" sz="1200" b="0" i="0" u="none" strike="noStrike" kern="1200" dirty="0">
                <a:solidFill>
                  <a:schemeClr val="dk1"/>
                </a:solidFill>
                <a:latin typeface="Calibri"/>
                <a:ea typeface="Calibri"/>
                <a:cs typeface="Calibri"/>
                <a:sym typeface="Calibri"/>
              </a:rPr>
              <a:t> </a:t>
            </a:r>
            <a:r>
              <a:rPr lang="en-US" sz="1200" b="0" i="0" u="none" strike="noStrike" kern="1200" dirty="0" err="1">
                <a:solidFill>
                  <a:schemeClr val="dk1"/>
                </a:solidFill>
                <a:latin typeface="Calibri"/>
                <a:ea typeface="Calibri"/>
                <a:cs typeface="Calibri"/>
                <a:sym typeface="Calibri"/>
              </a:rPr>
              <a:t>utføres</a:t>
            </a:r>
            <a:r>
              <a:rPr lang="en-US" sz="1200" b="0" i="0" u="none" strike="noStrike" kern="1200" dirty="0">
                <a:solidFill>
                  <a:schemeClr val="dk1"/>
                </a:solidFill>
                <a:latin typeface="Calibri"/>
                <a:ea typeface="Calibri"/>
                <a:cs typeface="Calibri"/>
                <a:sym typeface="Calibri"/>
              </a:rPr>
              <a:t>.</a:t>
            </a:r>
            <a:endParaRPr sz="1200" b="0" i="0" u="none" strike="noStrike" kern="1200" dirty="0">
              <a:solidFill>
                <a:schemeClr val="dk1"/>
              </a:solidFill>
              <a:latin typeface="Calibri"/>
              <a:cs typeface="Calibri"/>
            </a:endParaRPr>
          </a:p>
          <a:p>
            <a:pPr marL="0" lvl="0" indent="0" algn="l" rtl="0">
              <a:spcBef>
                <a:spcPts val="0"/>
              </a:spcBef>
              <a:spcAft>
                <a:spcPts val="0"/>
              </a:spcAft>
              <a:buNone/>
            </a:pPr>
            <a:r>
              <a:rPr lang="en-US" sz="1200" b="0" i="0" u="none" strike="noStrike" kern="1200" dirty="0" err="1">
                <a:solidFill>
                  <a:schemeClr val="dk1"/>
                </a:solidFill>
                <a:latin typeface="Calibri"/>
                <a:ea typeface="Calibri"/>
                <a:cs typeface="Calibri"/>
                <a:sym typeface="Calibri"/>
              </a:rPr>
              <a:t>Valg</a:t>
            </a:r>
            <a:r>
              <a:rPr lang="en-US" sz="1200" b="0" i="0" u="none" strike="noStrike" kern="1200" dirty="0">
                <a:solidFill>
                  <a:schemeClr val="dk1"/>
                </a:solidFill>
                <a:latin typeface="Calibri"/>
                <a:ea typeface="Calibri"/>
                <a:cs typeface="Calibri"/>
                <a:sym typeface="Calibri"/>
              </a:rPr>
              <a:t> av </a:t>
            </a:r>
            <a:r>
              <a:rPr lang="en-US" sz="1200" b="0" i="0" u="none" strike="noStrike" kern="1200" dirty="0" err="1">
                <a:solidFill>
                  <a:schemeClr val="dk1"/>
                </a:solidFill>
                <a:latin typeface="Calibri"/>
                <a:ea typeface="Calibri"/>
                <a:cs typeface="Calibri"/>
                <a:sym typeface="Calibri"/>
              </a:rPr>
              <a:t>kateter</a:t>
            </a:r>
            <a:r>
              <a:rPr lang="en-US" sz="1200" b="0" i="0" u="none" strike="noStrike" kern="1200" dirty="0">
                <a:solidFill>
                  <a:schemeClr val="dk1"/>
                </a:solidFill>
                <a:latin typeface="Calibri"/>
                <a:ea typeface="Calibri"/>
                <a:cs typeface="Calibri"/>
                <a:sym typeface="Calibri"/>
              </a:rPr>
              <a:t> og no touch-</a:t>
            </a:r>
            <a:r>
              <a:rPr lang="en-US" sz="1200" b="0" i="0" u="none" strike="noStrike" kern="1200" dirty="0" err="1">
                <a:solidFill>
                  <a:schemeClr val="dk1"/>
                </a:solidFill>
                <a:latin typeface="Calibri"/>
                <a:ea typeface="Calibri"/>
                <a:cs typeface="Calibri"/>
                <a:sym typeface="Calibri"/>
              </a:rPr>
              <a:t>teknikk</a:t>
            </a:r>
            <a:r>
              <a:rPr lang="en-US" sz="1200" b="0" i="0" u="none" strike="noStrike" kern="1200" dirty="0">
                <a:solidFill>
                  <a:schemeClr val="dk1"/>
                </a:solidFill>
                <a:latin typeface="Calibri"/>
                <a:ea typeface="Calibri"/>
                <a:cs typeface="Calibri"/>
                <a:sym typeface="Calibri"/>
              </a:rPr>
              <a:t> </a:t>
            </a:r>
            <a:r>
              <a:rPr lang="en-US" sz="1200" b="0" i="0" u="none" strike="noStrike" kern="1200" dirty="0" err="1">
                <a:solidFill>
                  <a:schemeClr val="dk1"/>
                </a:solidFill>
                <a:latin typeface="Calibri"/>
                <a:ea typeface="Calibri"/>
                <a:cs typeface="Calibri"/>
                <a:sym typeface="Calibri"/>
              </a:rPr>
              <a:t>ved</a:t>
            </a:r>
            <a:r>
              <a:rPr lang="en-US" sz="1200" b="0" i="0" u="none" strike="noStrike" kern="1200" dirty="0">
                <a:solidFill>
                  <a:schemeClr val="dk1"/>
                </a:solidFill>
                <a:latin typeface="Calibri"/>
                <a:ea typeface="Calibri"/>
                <a:cs typeface="Calibri"/>
                <a:sym typeface="Calibri"/>
              </a:rPr>
              <a:t> </a:t>
            </a:r>
            <a:r>
              <a:rPr lang="en-US" sz="1200" b="0" i="0" u="none" strike="noStrike" kern="1200" dirty="0" err="1">
                <a:solidFill>
                  <a:schemeClr val="dk1"/>
                </a:solidFill>
                <a:latin typeface="Calibri"/>
                <a:ea typeface="Calibri"/>
                <a:cs typeface="Calibri"/>
                <a:sym typeface="Calibri"/>
              </a:rPr>
              <a:t>kateterisering</a:t>
            </a:r>
            <a:r>
              <a:rPr lang="en-US" sz="1200" b="0" i="0" u="none" strike="noStrike" kern="1200" dirty="0">
                <a:solidFill>
                  <a:schemeClr val="dk1"/>
                </a:solidFill>
                <a:latin typeface="Calibri"/>
                <a:ea typeface="Calibri"/>
                <a:cs typeface="Calibri"/>
                <a:sym typeface="Calibri"/>
              </a:rPr>
              <a:t> </a:t>
            </a:r>
            <a:r>
              <a:rPr lang="en-US" sz="1200" b="0" i="0" u="none" strike="noStrike" kern="1200" dirty="0" err="1">
                <a:solidFill>
                  <a:schemeClr val="dk1"/>
                </a:solidFill>
                <a:latin typeface="Calibri"/>
                <a:ea typeface="Calibri"/>
                <a:cs typeface="Calibri"/>
                <a:sym typeface="Calibri"/>
              </a:rPr>
              <a:t>kan</a:t>
            </a:r>
            <a:r>
              <a:rPr lang="en-US" sz="1200" b="0" i="0" u="none" strike="noStrike" kern="1200" dirty="0">
                <a:solidFill>
                  <a:schemeClr val="dk1"/>
                </a:solidFill>
                <a:latin typeface="Calibri"/>
                <a:ea typeface="Calibri"/>
                <a:cs typeface="Calibri"/>
                <a:sym typeface="Calibri"/>
              </a:rPr>
              <a:t> </a:t>
            </a:r>
            <a:r>
              <a:rPr lang="en-US" sz="1200" b="0" i="0" u="none" strike="noStrike" kern="1200" dirty="0" err="1">
                <a:solidFill>
                  <a:schemeClr val="dk1"/>
                </a:solidFill>
                <a:latin typeface="Calibri"/>
                <a:ea typeface="Calibri"/>
                <a:cs typeface="Calibri"/>
                <a:sym typeface="Calibri"/>
              </a:rPr>
              <a:t>være</a:t>
            </a:r>
            <a:r>
              <a:rPr lang="en-US" sz="1200" b="0" i="0" u="none" strike="noStrike" kern="1200" dirty="0">
                <a:solidFill>
                  <a:schemeClr val="dk1"/>
                </a:solidFill>
                <a:latin typeface="Calibri"/>
                <a:ea typeface="Calibri"/>
                <a:cs typeface="Calibri"/>
                <a:sym typeface="Calibri"/>
              </a:rPr>
              <a:t> </a:t>
            </a:r>
            <a:r>
              <a:rPr lang="en-US" sz="1200" b="0" i="0" u="none" strike="noStrike" kern="1200" dirty="0" err="1">
                <a:solidFill>
                  <a:schemeClr val="dk1"/>
                </a:solidFill>
                <a:latin typeface="Calibri"/>
                <a:ea typeface="Calibri"/>
                <a:cs typeface="Calibri"/>
                <a:sym typeface="Calibri"/>
              </a:rPr>
              <a:t>forebyggende</a:t>
            </a:r>
            <a:r>
              <a:rPr lang="en-US" sz="1200" b="0" i="0" u="none" strike="noStrike" kern="1200" dirty="0">
                <a:solidFill>
                  <a:schemeClr val="dk1"/>
                </a:solidFill>
                <a:latin typeface="Calibri"/>
                <a:ea typeface="Calibri"/>
                <a:cs typeface="Calibri"/>
                <a:sym typeface="Calibri"/>
              </a:rPr>
              <a:t>.</a:t>
            </a:r>
            <a:r>
              <a:rPr lang="sv-SE" sz="1200" b="0" i="0" u="none" strike="noStrike" kern="1200" dirty="0">
                <a:solidFill>
                  <a:schemeClr val="dk1"/>
                </a:solidFill>
                <a:latin typeface="Calibri"/>
                <a:ea typeface="Calibri"/>
                <a:cs typeface="Calibri"/>
                <a:sym typeface="Calibri"/>
              </a:rPr>
              <a:t> Kontroller med blærescanner/ultralyd at urinblæren er tom etter RIK.</a:t>
            </a:r>
          </a:p>
          <a:p>
            <a:pPr marL="0" lvl="0" indent="0" algn="l" rtl="0">
              <a:spcBef>
                <a:spcPts val="0"/>
              </a:spcBef>
              <a:spcAft>
                <a:spcPts val="0"/>
              </a:spcAft>
              <a:buNone/>
            </a:pPr>
            <a:r>
              <a:rPr lang="sv-SE" sz="1200" b="0" i="0" u="none" strike="noStrike" dirty="0">
                <a:solidFill>
                  <a:schemeClr val="dk1"/>
                </a:solidFill>
                <a:latin typeface="+mn-lt"/>
                <a:ea typeface="Calibri"/>
                <a:cs typeface="Calibri"/>
                <a:sym typeface="Calibri"/>
              </a:rPr>
              <a:t>Utelukk at det ikke er stein i urinblæren som gir infeksjonene, noen bakterier er mer stendannende, f.eks. Klebsiella og Proteus.</a:t>
            </a:r>
            <a:endParaRPr dirty="0"/>
          </a:p>
          <a:p>
            <a:pPr marL="0" lvl="0" indent="0" algn="l" rtl="0">
              <a:spcBef>
                <a:spcPts val="0"/>
              </a:spcBef>
              <a:spcAft>
                <a:spcPts val="0"/>
              </a:spcAft>
              <a:buNone/>
            </a:pPr>
            <a:r>
              <a:rPr lang="sv-SE" dirty="0"/>
              <a:t>Forstoppelse kan også øke risikoen for urinveisinfeksjon, forstoppelse kan gjøre blæretømming vanskeligere p.g.a. at endetarmen trykker mot blæren.</a:t>
            </a:r>
          </a:p>
          <a:p>
            <a:pPr marL="0" lvl="0" indent="0" algn="l" rtl="0">
              <a:spcBef>
                <a:spcPts val="0"/>
              </a:spcBef>
              <a:spcAft>
                <a:spcPts val="0"/>
              </a:spcAft>
              <a:buNone/>
            </a:pPr>
            <a:r>
              <a:rPr lang="sv-SE" dirty="0"/>
              <a:t>Klimakteriet med skjøre slimhinner kan øke risikoen for UVI. Bedøm muligheten for lokalt østrogen.</a:t>
            </a:r>
          </a:p>
          <a:p>
            <a:pPr marL="0" lvl="0" indent="0" algn="l" rtl="0">
              <a:spcBef>
                <a:spcPts val="0"/>
              </a:spcBef>
              <a:spcAft>
                <a:spcPts val="0"/>
              </a:spcAft>
              <a:buNone/>
            </a:pPr>
            <a:endParaRPr dirty="0"/>
          </a:p>
        </p:txBody>
      </p:sp>
      <p:sp>
        <p:nvSpPr>
          <p:cNvPr id="396" name="Google Shape;396;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7" name="Google Shape;417;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b="1" dirty="0"/>
              <a:t>Helfo retningslinjer angående foreskrivning av forbruksmateriell </a:t>
            </a:r>
          </a:p>
          <a:p>
            <a:pPr marL="0" lvl="0" indent="0" algn="l" rtl="0">
              <a:spcBef>
                <a:spcPts val="0"/>
              </a:spcBef>
              <a:spcAft>
                <a:spcPts val="0"/>
              </a:spcAft>
              <a:buNone/>
            </a:pPr>
            <a:r>
              <a:rPr lang="sv-SE" b="0" dirty="0"/>
              <a:t>Ellers norske gjeldende lover og retningslinjer</a:t>
            </a:r>
          </a:p>
          <a:p>
            <a:pPr marL="0" lvl="0" indent="0" algn="l" rtl="0">
              <a:spcBef>
                <a:spcPts val="0"/>
              </a:spcBef>
              <a:spcAft>
                <a:spcPts val="0"/>
              </a:spcAft>
              <a:buNone/>
            </a:pPr>
            <a:r>
              <a:rPr lang="sv-SE" b="0" dirty="0"/>
              <a:t>Sykehusets prosedyrer</a:t>
            </a:r>
          </a:p>
        </p:txBody>
      </p:sp>
      <p:sp>
        <p:nvSpPr>
          <p:cNvPr id="418" name="Google Shape;418;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sz="1200" b="0" noProof="0" dirty="0">
                <a:solidFill>
                  <a:prstClr val="black"/>
                </a:solidFill>
              </a:rPr>
              <a:t>Studier viser at det er viktig med opplæring, emosjonell og psykologisk støtte, sammen med regelmessig oppfølging for å optimere compliance over tid. </a:t>
            </a:r>
            <a:r>
              <a:rPr lang="sv-SE" sz="1200" b="0" kern="1200" dirty="0">
                <a:solidFill>
                  <a:schemeClr val="tx1"/>
                </a:solidFill>
                <a:effectLst/>
                <a:latin typeface="+mn-lt"/>
                <a:ea typeface="+mn-ea"/>
                <a:cs typeface="+mn-cs"/>
              </a:rPr>
              <a:t>Når og hvordan oppfølgingen bør skje er individuelt. Integrering av RIK i hverdagen kan være vanskelig, pasienten kan trenge løpende støtte og oppfølging av en kontaktperson. Pasienten bør tilbys en oppfølging rett etter opplæringen, etter ca 2-3 dager, for å sikre at brukeren forstår og utfører RIK uten vanskeligheter. Dette kan følges opp per telefon eller på poliklinikken. Behandlingen kan ha behov for å endres på sikt, f.eks. resturinvolum og sensibilitet kan endres raskt.</a:t>
            </a:r>
            <a:endParaRPr lang="sv-SE" dirty="0"/>
          </a:p>
        </p:txBody>
      </p:sp>
      <p:sp>
        <p:nvSpPr>
          <p:cNvPr id="382" name="Google Shape;382;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dirty="0"/>
              <a:t>Anbefalinger for et opplæringsprogram og en litteraturoversikt av Le Breton.</a:t>
            </a:r>
            <a:endParaRPr dirty="0"/>
          </a:p>
        </p:txBody>
      </p:sp>
      <p:sp>
        <p:nvSpPr>
          <p:cNvPr id="230" name="Google Shape;230;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defTabSz="931774">
              <a:buFont typeface="Arial" panose="020B0604020202020204" pitchFamily="34" charset="0"/>
              <a:buNone/>
              <a:defRPr/>
            </a:pPr>
            <a:r>
              <a:rPr lang="sv-SE" sz="1200" i="0" noProof="0" dirty="0">
                <a:solidFill>
                  <a:prstClr val="black"/>
                </a:solidFill>
              </a:rPr>
              <a:t>Compliance er en viktig faktor for det kliniske resultatet. En pasient som føler seg delaktig i beslutningsprosessen og kan påverka sine valg, og at terapien fungerer i hverdagen, har større sansynlighet for å fullfføre terapien og derav nå et bedre klinisk resultat.</a:t>
            </a:r>
          </a:p>
          <a:p>
            <a:pPr marL="0" indent="0" defTabSz="931774">
              <a:buFont typeface="Arial" panose="020B0604020202020204" pitchFamily="34" charset="0"/>
              <a:buNone/>
              <a:defRPr/>
            </a:pPr>
            <a:r>
              <a:rPr lang="sv-SE" sz="1200" i="0" noProof="0" dirty="0">
                <a:solidFill>
                  <a:prstClr val="black"/>
                </a:solidFill>
              </a:rPr>
              <a:t>RIK prosessen og produktvalget bør tilpasses brukerens hverdag. Avgjørende faktor er om produktene er enkle å bruke og at det er enkelt å utføre kateteriseringen.</a:t>
            </a:r>
          </a:p>
          <a:p>
            <a:pPr marL="0" indent="0" defTabSz="931774">
              <a:buFont typeface="Arial" panose="020B0604020202020204" pitchFamily="34" charset="0"/>
              <a:buNone/>
              <a:defRPr/>
            </a:pPr>
            <a:r>
              <a:rPr lang="sv-SE" sz="1200" i="0" noProof="0" dirty="0">
                <a:solidFill>
                  <a:prstClr val="black"/>
                </a:solidFill>
              </a:rPr>
              <a:t>Compliance over tid kommer an på hvor godt terapien passer inn i pasientens liv og fokus bør være å finne en behandlingsform som passer godt til livsstilen.</a:t>
            </a:r>
          </a:p>
          <a:p>
            <a:pPr marL="0" indent="0" defTabSz="931774">
              <a:buFont typeface="Arial" panose="020B0604020202020204" pitchFamily="34" charset="0"/>
              <a:buNone/>
              <a:defRPr/>
            </a:pPr>
            <a:r>
              <a:rPr lang="sv-SE" sz="1200" i="0" noProof="0" dirty="0">
                <a:solidFill>
                  <a:prstClr val="black"/>
                </a:solidFill>
              </a:rPr>
              <a:t>Fritt og tilpasset valg av kateter: Pasientene foretrekker hydrofila katetre med egenskaper som skånsomhet, enkelhet og forebygge infeksjon.</a:t>
            </a:r>
          </a:p>
          <a:p>
            <a:pPr marL="0" indent="0" defTabSz="931774">
              <a:buFont typeface="Arial" panose="020B0604020202020204" pitchFamily="34" charset="0"/>
              <a:buNone/>
              <a:defRPr/>
            </a:pPr>
            <a:r>
              <a:rPr lang="sv-SE" sz="1200" i="0" noProof="0" dirty="0">
                <a:solidFill>
                  <a:prstClr val="black"/>
                </a:solidFill>
              </a:rPr>
              <a:t>Introduksjon til RIK terapien og oppfølging er viktig: Studier viser at opplæring, emosjonelt og psykologisk støtte og også regelmessig oppfølging er avgjørende for optimal compliance over tid.</a:t>
            </a:r>
            <a:endParaRPr lang="sv-SE" sz="1200" i="1" noProof="0" dirty="0">
              <a:solidFill>
                <a:prstClr val="black"/>
              </a:solidFill>
            </a:endParaRPr>
          </a:p>
        </p:txBody>
      </p:sp>
      <p:sp>
        <p:nvSpPr>
          <p:cNvPr id="829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a:buNone/>
              <a:tabLst/>
              <a:defRPr/>
            </a:pPr>
            <a:fld id="{9B6F8EE6-54E5-4544-B4CE-564476B6ACAE}" type="slidenum">
              <a:rPr kumimoji="0" lang="sv-SE" sz="1400" b="0" i="0" u="none" strike="noStrike" kern="0" cap="none" spc="0" normalizeH="0" baseline="0" noProof="0">
                <a:ln>
                  <a:noFill/>
                </a:ln>
                <a:solidFill>
                  <a:srgbClr val="000000"/>
                </a:solidFill>
                <a:effectLst/>
                <a:uLnTx/>
                <a:uFillTx/>
                <a:latin typeface="Calibri" pitchFamily="34" charset="0"/>
                <a:cs typeface="Arial" charset="0"/>
                <a:sym typeface="Arial"/>
              </a:rPr>
              <a:pPr marL="0" marR="0" lvl="0" indent="0" algn="l" defTabSz="914400" rtl="0" eaLnBrk="1" fontAlgn="base" latinLnBrk="0" hangingPunct="1">
                <a:lnSpc>
                  <a:spcPct val="100000"/>
                </a:lnSpc>
                <a:spcBef>
                  <a:spcPct val="0"/>
                </a:spcBef>
                <a:spcAft>
                  <a:spcPct val="0"/>
                </a:spcAft>
                <a:buClr>
                  <a:srgbClr val="000000"/>
                </a:buClr>
                <a:buSzTx/>
                <a:buFont typeface="Arial"/>
                <a:buNone/>
                <a:tabLst/>
                <a:defRPr/>
              </a:pPr>
              <a:t>30</a:t>
            </a:fld>
            <a:endParaRPr kumimoji="0" lang="sv-SE" sz="1400" b="0" i="0" u="none" strike="noStrike" kern="0" cap="none" spc="0" normalizeH="0" baseline="0" noProof="0">
              <a:ln>
                <a:noFill/>
              </a:ln>
              <a:solidFill>
                <a:srgbClr val="000000"/>
              </a:solidFill>
              <a:effectLst/>
              <a:uLnTx/>
              <a:uFillTx/>
              <a:latin typeface="Calibri" pitchFamily="34" charset="0"/>
              <a:cs typeface="Arial" charset="0"/>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31</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543590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32</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0177440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33</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0064353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34</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5008105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6D4018D2-26EA-4626-92F2-1F10E443FD0D}" type="slidenum">
              <a:rPr lang="en-US" smtClean="0"/>
              <a:t>35</a:t>
            </a:fld>
            <a:endParaRPr lang="en-US"/>
          </a:p>
        </p:txBody>
      </p:sp>
    </p:spTree>
    <p:extLst>
      <p:ext uri="{BB962C8B-B14F-4D97-AF65-F5344CB8AC3E}">
        <p14:creationId xmlns:p14="http://schemas.microsoft.com/office/powerpoint/2010/main" val="1639528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nb-NO" dirty="0"/>
              <a:t>Intermitterende kateterisering over århundrer.</a:t>
            </a:r>
          </a:p>
          <a:p>
            <a:pPr marL="0" lvl="0" indent="0" algn="l" rtl="0">
              <a:spcBef>
                <a:spcPts val="0"/>
              </a:spcBef>
              <a:spcAft>
                <a:spcPts val="0"/>
              </a:spcAft>
              <a:buNone/>
            </a:pPr>
            <a:r>
              <a:rPr lang="nb-NO" dirty="0"/>
              <a:t>De første kjente katetrene var laget av metall (gull, sølv eller jern). De ble brukt til kateterisering av urinblæren ved urinretensjon, dilatasjon og for instillasjon. Katetre kan spores tilbake til antikken og ble ofte brukt i India og til og med av Hippokrates i det antikke Hellas.</a:t>
            </a:r>
          </a:p>
          <a:p>
            <a:pPr marL="0" lvl="0" indent="0" algn="l" rtl="0">
              <a:spcBef>
                <a:spcPts val="0"/>
              </a:spcBef>
              <a:spcAft>
                <a:spcPts val="0"/>
              </a:spcAft>
              <a:buNone/>
            </a:pPr>
            <a:r>
              <a:rPr lang="nb-NO" dirty="0"/>
              <a:t>Allerede for 2000 år siden visste man at det var viktig å tømme blæren før fødsel og ved ryggmargsskader med underaktiv urinblære. </a:t>
            </a:r>
          </a:p>
          <a:p>
            <a:pPr marL="0" lvl="0" indent="0" algn="l" rtl="0">
              <a:spcBef>
                <a:spcPts val="0"/>
              </a:spcBef>
              <a:spcAft>
                <a:spcPts val="0"/>
              </a:spcAft>
              <a:buNone/>
            </a:pPr>
            <a:r>
              <a:rPr lang="nb-NO" dirty="0"/>
              <a:t>Det er tre forbedringer av katetret som har betydd mye for katetrets utvikling. August </a:t>
            </a:r>
            <a:r>
              <a:rPr lang="nb-NO" dirty="0" err="1"/>
              <a:t>Nelaton</a:t>
            </a:r>
            <a:r>
              <a:rPr lang="nb-NO" dirty="0"/>
              <a:t> (1807-73) utviklet det første myke gummikatetret, </a:t>
            </a:r>
            <a:r>
              <a:rPr lang="nb-NO" dirty="0" err="1"/>
              <a:t>Foley</a:t>
            </a:r>
            <a:r>
              <a:rPr lang="nb-NO" dirty="0"/>
              <a:t> utviklet det første </a:t>
            </a:r>
            <a:r>
              <a:rPr lang="nb-NO" dirty="0" err="1"/>
              <a:t>latexkatetret</a:t>
            </a:r>
            <a:r>
              <a:rPr lang="nb-NO" dirty="0"/>
              <a:t> med ballong i 1935 og i 1983 ble </a:t>
            </a:r>
            <a:r>
              <a:rPr lang="nb-NO" dirty="0" err="1"/>
              <a:t>LoFric</a:t>
            </a:r>
            <a:r>
              <a:rPr lang="nb-NO" dirty="0"/>
              <a:t> lansert, med den hydrofile overflaten som har gjort Ren Intermitterende Kateterisering mye skånsommere, sikrere og enklere. </a:t>
            </a:r>
          </a:p>
          <a:p>
            <a:pPr marL="0" lvl="0" indent="0" algn="l" rtl="0">
              <a:spcBef>
                <a:spcPts val="0"/>
              </a:spcBef>
              <a:spcAft>
                <a:spcPts val="0"/>
              </a:spcAft>
              <a:buNone/>
            </a:pPr>
            <a:r>
              <a:rPr lang="nb-NO" dirty="0"/>
              <a:t>Ballongkatetret gjorde det mulig å ha det inneliggende i blæren. </a:t>
            </a:r>
            <a:r>
              <a:rPr lang="nb-NO" dirty="0" err="1"/>
              <a:t>Samtidigt</a:t>
            </a:r>
            <a:r>
              <a:rPr lang="nb-NO" dirty="0"/>
              <a:t> fikk vi </a:t>
            </a:r>
            <a:r>
              <a:rPr lang="nb-NO" dirty="0" err="1"/>
              <a:t>sulfa</a:t>
            </a:r>
            <a:r>
              <a:rPr lang="nb-NO" dirty="0"/>
              <a:t> og senere penicillin og andre ulike antibiotika som fikk kurere komplikasjoner, slik som urinveisinfeksjonene som oppstod. På 1970-80 tallet ble Ren Intermitterende Kateterisering og Ren Intermitterende Dilatasjon utarbeidet. Sir Ludwig </a:t>
            </a:r>
            <a:r>
              <a:rPr lang="nb-NO" dirty="0" err="1"/>
              <a:t>Guttmann</a:t>
            </a:r>
            <a:r>
              <a:rPr lang="nb-NO" dirty="0"/>
              <a:t> og hans medarbeidere startet med metoden på 1940 tallet.  De benyttet metoden Steril Intermitterende Kateterisering på pasienter med ryggmargsskader.</a:t>
            </a:r>
          </a:p>
          <a:p>
            <a:pPr marL="0" lvl="0" indent="0" algn="l" rtl="0">
              <a:spcBef>
                <a:spcPts val="0"/>
              </a:spcBef>
              <a:spcAft>
                <a:spcPts val="0"/>
              </a:spcAft>
              <a:buNone/>
            </a:pPr>
            <a:r>
              <a:rPr lang="nb-NO" dirty="0"/>
              <a:t>På 1960 tallet observerte </a:t>
            </a:r>
            <a:r>
              <a:rPr lang="nb-NO" dirty="0" err="1"/>
              <a:t>Hinnan</a:t>
            </a:r>
            <a:r>
              <a:rPr lang="nb-NO" dirty="0"/>
              <a:t> at når e-</a:t>
            </a:r>
            <a:r>
              <a:rPr lang="nb-NO" dirty="0" err="1"/>
              <a:t>coli</a:t>
            </a:r>
            <a:r>
              <a:rPr lang="nb-NO" dirty="0"/>
              <a:t> ble </a:t>
            </a:r>
            <a:r>
              <a:rPr lang="nb-NO" dirty="0" err="1"/>
              <a:t>instillert</a:t>
            </a:r>
            <a:r>
              <a:rPr lang="nb-NO" dirty="0"/>
              <a:t> i en frisk urinblære, oppstod ingen infeksjon når pasienten hadde evne til å tømme blæren helt tom.  </a:t>
            </a:r>
          </a:p>
          <a:p>
            <a:pPr marL="0" lvl="0" indent="0" algn="l" rtl="0">
              <a:spcBef>
                <a:spcPts val="0"/>
              </a:spcBef>
              <a:spcAft>
                <a:spcPts val="0"/>
              </a:spcAft>
              <a:buNone/>
            </a:pPr>
            <a:r>
              <a:rPr lang="nb-NO" dirty="0"/>
              <a:t>Jack </a:t>
            </a:r>
            <a:r>
              <a:rPr lang="nb-NO" dirty="0" err="1"/>
              <a:t>Lapides</a:t>
            </a:r>
            <a:r>
              <a:rPr lang="nb-NO" dirty="0"/>
              <a:t> konkluderte da med at for pasienter med problemer med å tømme urinblæren ”bør Intermitterende Kateterisering være en ufarlig fremgangsmåte, forutsatt at urinblæren ikke blir overstrukket. Dessuten bør ren og ikke aseptisk teknikk være nok ettersom alle bakterier som føres inn av katetret blir nøytralisert av motstanden hos ”</a:t>
            </a:r>
            <a:r>
              <a:rPr lang="nb-NO" dirty="0" err="1"/>
              <a:t>värden</a:t>
            </a:r>
            <a:r>
              <a:rPr lang="nb-NO" dirty="0"/>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4018D2-26EA-4626-92F2-1F10E443FD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4280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4:notes"/>
          <p:cNvSpPr txBox="1">
            <a:spLocks noGrp="1"/>
          </p:cNvSpPr>
          <p:nvPr>
            <p:ph type="body" idx="1"/>
          </p:nvPr>
        </p:nvSpPr>
        <p:spPr>
          <a:xfrm>
            <a:off x="683623" y="4484777"/>
            <a:ext cx="560832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sz="1200" b="0" kern="1200" dirty="0">
                <a:solidFill>
                  <a:schemeClr val="tx1"/>
                </a:solidFill>
                <a:effectLst/>
                <a:latin typeface="+mn-lt"/>
                <a:ea typeface="+mn-ea"/>
                <a:cs typeface="+mn-cs"/>
              </a:rPr>
              <a:t>Permanent eller inneliggende kateter er et invasivt inngrep, enten gjennom bukveggen (suprapubisk) eller gjennom urinrøret, og har en kontinuerlig tømming. Kateterassosierte urinveisinfeksjoner (UVI) er den vanligste komplikasjonen ved all kateterisering. Ren Intermitterende Kateterisering rapporterer å redusere risikoen for infeksjoner sammenlignet med permanente katetre. Som eksempel rapporteres en reduksjon på 20 % etter kortvarig postoperativ bruk. RIK </a:t>
            </a:r>
            <a:r>
              <a:rPr lang="sv-SE" sz="1200" kern="1200" dirty="0">
                <a:solidFill>
                  <a:schemeClr val="tx1"/>
                </a:solidFill>
                <a:latin typeface="+mn-lt"/>
                <a:ea typeface="+mn-ea"/>
                <a:cs typeface="+mn-cs"/>
              </a:rPr>
              <a:t>gjør det mulig å komme raskere tilbake til normal blæretømming, noe som vil forkorte sykehusoppholdet. </a:t>
            </a:r>
          </a:p>
          <a:p>
            <a:pPr marL="0" lvl="0" indent="0" algn="l" rtl="0">
              <a:spcBef>
                <a:spcPts val="0"/>
              </a:spcBef>
              <a:spcAft>
                <a:spcPts val="0"/>
              </a:spcAft>
              <a:buNone/>
            </a:pPr>
            <a:r>
              <a:rPr lang="sv-SE" sz="1200" b="0" kern="1200" dirty="0">
                <a:solidFill>
                  <a:schemeClr val="tx1"/>
                </a:solidFill>
                <a:effectLst/>
                <a:latin typeface="+mn-lt"/>
                <a:ea typeface="+mn-ea"/>
                <a:cs typeface="+mn-cs"/>
              </a:rPr>
              <a:t>Biofilm rundt KAD: Pasienter med permanent kateter får ofte bakteriuri, til tross for godt stell. </a:t>
            </a:r>
            <a:r>
              <a:rPr lang="sv-SE" sz="1200" b="0" kern="1200" dirty="0">
                <a:effectLst/>
                <a:latin typeface="+mn-lt"/>
                <a:ea typeface="+mn-ea"/>
                <a:cs typeface="+mn-cs"/>
              </a:rPr>
              <a:t>Bakteriene fester seg på kateteroverflaten og danner en biofilm, som</a:t>
            </a:r>
            <a:r>
              <a:rPr lang="sv-SE" sz="1200" b="0" i="0" kern="1200" dirty="0">
                <a:effectLst/>
                <a:latin typeface="+mn-lt"/>
                <a:ea typeface="+mn-ea"/>
                <a:cs typeface="+mn-cs"/>
              </a:rPr>
              <a:t> innebærer at behandlingen fungerer dårlig da antibiotikaen ikke kan trenge gjennom denne biofilmen. Enkelte</a:t>
            </a:r>
            <a:r>
              <a:rPr lang="en-US" sz="1200" dirty="0"/>
              <a:t> </a:t>
            </a:r>
            <a:r>
              <a:rPr lang="en-US" sz="1200" dirty="0" err="1"/>
              <a:t>bakteriearter</a:t>
            </a:r>
            <a:r>
              <a:rPr lang="en-US" sz="1200" dirty="0"/>
              <a:t>, </a:t>
            </a:r>
            <a:r>
              <a:rPr lang="en-US" sz="1200" dirty="0" err="1"/>
              <a:t>vanligvis</a:t>
            </a:r>
            <a:r>
              <a:rPr lang="en-US" sz="1200" dirty="0"/>
              <a:t> Proteus mirabilis, har </a:t>
            </a:r>
            <a:r>
              <a:rPr lang="en-US" sz="1200" dirty="0" err="1"/>
              <a:t>enzymet</a:t>
            </a:r>
            <a:r>
              <a:rPr lang="en-US" sz="1200" dirty="0"/>
              <a:t> </a:t>
            </a:r>
            <a:r>
              <a:rPr lang="en-US" sz="1200" dirty="0" err="1"/>
              <a:t>ureas</a:t>
            </a:r>
            <a:r>
              <a:rPr lang="en-US" sz="1200" dirty="0"/>
              <a:t>, </a:t>
            </a:r>
            <a:r>
              <a:rPr lang="en-US" sz="1200" dirty="0" err="1"/>
              <a:t>som</a:t>
            </a:r>
            <a:r>
              <a:rPr lang="en-US" sz="1200" dirty="0"/>
              <a:t> </a:t>
            </a:r>
            <a:r>
              <a:rPr lang="en-US" sz="1200" dirty="0" err="1"/>
              <a:t>kan</a:t>
            </a:r>
            <a:r>
              <a:rPr lang="en-US" sz="1200" dirty="0"/>
              <a:t> </a:t>
            </a:r>
            <a:r>
              <a:rPr lang="en-US" sz="1200" dirty="0" err="1"/>
              <a:t>bryte</a:t>
            </a:r>
            <a:r>
              <a:rPr lang="en-US" sz="1200" dirty="0"/>
              <a:t> </a:t>
            </a:r>
            <a:r>
              <a:rPr lang="en-US" sz="1200" dirty="0" err="1"/>
              <a:t>ned</a:t>
            </a:r>
            <a:r>
              <a:rPr lang="en-US" sz="1200" dirty="0"/>
              <a:t> </a:t>
            </a:r>
            <a:r>
              <a:rPr lang="en-US" sz="1200" dirty="0" err="1"/>
              <a:t>urinstoff</a:t>
            </a:r>
            <a:r>
              <a:rPr lang="en-US" sz="1200" dirty="0"/>
              <a:t> </a:t>
            </a:r>
            <a:r>
              <a:rPr lang="en-US" sz="1200" dirty="0" err="1"/>
              <a:t>til</a:t>
            </a:r>
            <a:r>
              <a:rPr lang="en-US" sz="1200" dirty="0"/>
              <a:t> </a:t>
            </a:r>
            <a:r>
              <a:rPr lang="en-US" sz="1200" dirty="0" err="1"/>
              <a:t>ammoniak</a:t>
            </a:r>
            <a:r>
              <a:rPr lang="en-US" sz="1200" dirty="0"/>
              <a:t>, </a:t>
            </a:r>
            <a:r>
              <a:rPr lang="en-US" sz="1200" dirty="0" err="1"/>
              <a:t>vilket</a:t>
            </a:r>
            <a:r>
              <a:rPr lang="en-US" sz="1200" dirty="0"/>
              <a:t> </a:t>
            </a:r>
            <a:r>
              <a:rPr lang="en-US" sz="1200" dirty="0" err="1"/>
              <a:t>høyner</a:t>
            </a:r>
            <a:r>
              <a:rPr lang="en-US" sz="1200" dirty="0"/>
              <a:t> </a:t>
            </a:r>
            <a:r>
              <a:rPr lang="en-US" sz="1200" dirty="0" err="1"/>
              <a:t>urinens</a:t>
            </a:r>
            <a:r>
              <a:rPr lang="en-US" sz="1200" dirty="0"/>
              <a:t> </a:t>
            </a:r>
            <a:r>
              <a:rPr lang="en-US" sz="1200" dirty="0" err="1"/>
              <a:t>pH.</a:t>
            </a:r>
            <a:r>
              <a:rPr lang="en-US" sz="1200" dirty="0"/>
              <a:t> Magnesium- og </a:t>
            </a:r>
            <a:r>
              <a:rPr lang="en-US" sz="1200" dirty="0" err="1"/>
              <a:t>kalciumfosfat</a:t>
            </a:r>
            <a:r>
              <a:rPr lang="en-US" sz="1200" dirty="0"/>
              <a:t> </a:t>
            </a:r>
            <a:r>
              <a:rPr lang="en-US" sz="1200" dirty="0" err="1"/>
              <a:t>krystaller</a:t>
            </a:r>
            <a:r>
              <a:rPr lang="en-US" sz="1200" dirty="0"/>
              <a:t> </a:t>
            </a:r>
            <a:r>
              <a:rPr lang="en-US" sz="1200" dirty="0" err="1"/>
              <a:t>kan</a:t>
            </a:r>
            <a:r>
              <a:rPr lang="en-US" sz="1200" dirty="0"/>
              <a:t> </a:t>
            </a:r>
            <a:r>
              <a:rPr lang="en-US" sz="1200" dirty="0" err="1"/>
              <a:t>felles</a:t>
            </a:r>
            <a:r>
              <a:rPr lang="en-US" sz="1200" dirty="0"/>
              <a:t> </a:t>
            </a:r>
            <a:r>
              <a:rPr lang="en-US" sz="1200" dirty="0" err="1"/>
              <a:t>ut</a:t>
            </a:r>
            <a:r>
              <a:rPr lang="en-US" sz="1200" dirty="0"/>
              <a:t> på </a:t>
            </a:r>
            <a:r>
              <a:rPr lang="en-US" sz="1200" dirty="0" err="1"/>
              <a:t>kateteroverflaten</a:t>
            </a:r>
            <a:r>
              <a:rPr lang="en-US" sz="1200" dirty="0"/>
              <a:t> og </a:t>
            </a:r>
            <a:r>
              <a:rPr lang="en-US" sz="1200" dirty="0" err="1"/>
              <a:t>i</a:t>
            </a:r>
            <a:r>
              <a:rPr lang="en-US" sz="1200" dirty="0"/>
              <a:t> </a:t>
            </a:r>
            <a:r>
              <a:rPr lang="en-US" sz="1200" dirty="0" err="1"/>
              <a:t>urinen</a:t>
            </a:r>
            <a:r>
              <a:rPr lang="en-US" sz="1200" dirty="0"/>
              <a:t> og </a:t>
            </a:r>
            <a:r>
              <a:rPr lang="en-US" sz="1200" dirty="0" err="1"/>
              <a:t>etter</a:t>
            </a:r>
            <a:r>
              <a:rPr lang="en-US" sz="1200" dirty="0"/>
              <a:t> </a:t>
            </a:r>
            <a:r>
              <a:rPr lang="en-US" sz="1200" dirty="0" err="1"/>
              <a:t>hvert</a:t>
            </a:r>
            <a:r>
              <a:rPr lang="en-US" sz="1200" dirty="0"/>
              <a:t> </a:t>
            </a:r>
            <a:r>
              <a:rPr lang="en-US" sz="1200" dirty="0" err="1"/>
              <a:t>danne</a:t>
            </a:r>
            <a:r>
              <a:rPr lang="en-US" sz="1200" dirty="0"/>
              <a:t> </a:t>
            </a:r>
            <a:r>
              <a:rPr lang="en-US" sz="1200" dirty="0" err="1"/>
              <a:t>urinveiskonkrementer</a:t>
            </a:r>
            <a:r>
              <a:rPr lang="en-US" sz="1200" dirty="0"/>
              <a:t>, </a:t>
            </a:r>
            <a:r>
              <a:rPr lang="en-US" sz="1200" dirty="0" err="1"/>
              <a:t>som</a:t>
            </a:r>
            <a:r>
              <a:rPr lang="en-US" sz="1200" dirty="0"/>
              <a:t> </a:t>
            </a:r>
            <a:r>
              <a:rPr lang="en-US" sz="1200" dirty="0" err="1"/>
              <a:t>vanskeliggjør</a:t>
            </a:r>
            <a:r>
              <a:rPr lang="en-US" sz="1200" dirty="0"/>
              <a:t> </a:t>
            </a:r>
            <a:r>
              <a:rPr lang="en-US" sz="1200" dirty="0" err="1"/>
              <a:t>behandlingen</a:t>
            </a:r>
            <a:r>
              <a:rPr lang="en-US" sz="1200" dirty="0"/>
              <a:t> av </a:t>
            </a:r>
            <a:r>
              <a:rPr lang="en-US" sz="1200" dirty="0" err="1"/>
              <a:t>urinveisinfeksjoner</a:t>
            </a:r>
            <a:r>
              <a:rPr lang="en-US" sz="1200" dirty="0"/>
              <a:t>. </a:t>
            </a:r>
          </a:p>
          <a:p>
            <a:pPr marL="0" lvl="0" indent="0" algn="l" rtl="0">
              <a:spcBef>
                <a:spcPts val="0"/>
              </a:spcBef>
              <a:spcAft>
                <a:spcPts val="0"/>
              </a:spcAft>
              <a:buNone/>
            </a:pPr>
            <a:r>
              <a:rPr lang="sv-SE" sz="1200" b="0" kern="1200" dirty="0">
                <a:solidFill>
                  <a:schemeClr val="tx1"/>
                </a:solidFill>
                <a:effectLst/>
                <a:latin typeface="+mn-lt"/>
                <a:ea typeface="+mn-ea"/>
                <a:cs typeface="+mn-cs"/>
              </a:rPr>
              <a:t>Nesten 10 % av strikturer forårsakes av permanent kateter, p.g.a. mannens S-formede urinrør. </a:t>
            </a:r>
          </a:p>
          <a:p>
            <a:pPr marL="0" lvl="0" indent="0" algn="l" rtl="0">
              <a:spcBef>
                <a:spcPts val="0"/>
              </a:spcBef>
              <a:spcAft>
                <a:spcPts val="0"/>
              </a:spcAft>
              <a:buNone/>
            </a:pPr>
            <a:r>
              <a:rPr lang="sv-SE" sz="1200" b="0" kern="1200" dirty="0">
                <a:solidFill>
                  <a:schemeClr val="tx1"/>
                </a:solidFill>
                <a:effectLst/>
                <a:latin typeface="+mn-lt"/>
                <a:ea typeface="+mn-ea"/>
                <a:cs typeface="+mn-cs"/>
              </a:rPr>
              <a:t>Lekkasje er ofte en følge av irritasjon i urinblæren forårsaket av katetret og kan gi kraftige sammentrekninger av urinblæren. </a:t>
            </a:r>
          </a:p>
          <a:p>
            <a:pPr marL="0" lvl="0" indent="0" algn="l" rtl="0">
              <a:spcBef>
                <a:spcPts val="0"/>
              </a:spcBef>
              <a:spcAft>
                <a:spcPts val="0"/>
              </a:spcAft>
              <a:buNone/>
            </a:pPr>
            <a:endParaRPr lang="en-US" sz="1200" dirty="0"/>
          </a:p>
          <a:p>
            <a:pPr marL="0" lvl="0" indent="0" algn="l" rtl="0">
              <a:spcBef>
                <a:spcPts val="0"/>
              </a:spcBef>
              <a:spcAft>
                <a:spcPts val="0"/>
              </a:spcAft>
              <a:buNone/>
            </a:pPr>
            <a:endParaRPr sz="1200" dirty="0"/>
          </a:p>
        </p:txBody>
      </p:sp>
      <p:sp>
        <p:nvSpPr>
          <p:cNvPr id="285" name="Google Shape;28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None/>
            </a:pPr>
            <a:r>
              <a:rPr lang="sv-SE" sz="1200" b="0" dirty="0">
                <a:solidFill>
                  <a:schemeClr val="dk1"/>
                </a:solidFill>
                <a:latin typeface="+mn-lt"/>
                <a:ea typeface="Calibri"/>
                <a:cs typeface="Calibri"/>
                <a:sym typeface="Calibri"/>
              </a:rPr>
              <a:t>RIK ligner en normal blæretømming med lavt trykk i blæren som bevarer nyrefunksjonen. </a:t>
            </a:r>
            <a:br>
              <a:rPr lang="sv-SE" sz="1200" b="0" dirty="0">
                <a:solidFill>
                  <a:schemeClr val="dk1"/>
                </a:solidFill>
                <a:latin typeface="+mn-lt"/>
                <a:ea typeface="Calibri"/>
                <a:cs typeface="Calibri"/>
                <a:sym typeface="Calibri"/>
              </a:rPr>
            </a:br>
            <a:r>
              <a:rPr lang="sv-SE" sz="1200" b="0" dirty="0">
                <a:solidFill>
                  <a:schemeClr val="dk1"/>
                </a:solidFill>
                <a:latin typeface="+mn-lt"/>
                <a:ea typeface="Calibri"/>
                <a:cs typeface="Calibri"/>
                <a:sym typeface="Calibri"/>
              </a:rPr>
              <a:t>Det har positive effekter og lindrer symptomer i nedre urinveier, noe som forbedrer livskvaliteten. </a:t>
            </a:r>
            <a:endParaRPr sz="1200" b="0" dirty="0">
              <a:solidFill>
                <a:schemeClr val="dk1"/>
              </a:solidFill>
              <a:latin typeface="Calibri"/>
              <a:ea typeface="Calibri"/>
              <a:cs typeface="Calibri"/>
              <a:sym typeface="Calibri"/>
            </a:endParaRPr>
          </a:p>
          <a:p>
            <a:pPr marL="0" lvl="0" indent="0" algn="l" rtl="0">
              <a:lnSpc>
                <a:spcPct val="80000"/>
              </a:lnSpc>
              <a:spcBef>
                <a:spcPts val="0"/>
              </a:spcBef>
              <a:spcAft>
                <a:spcPts val="0"/>
              </a:spcAft>
              <a:buNone/>
            </a:pPr>
            <a:r>
              <a:rPr lang="sv-SE" sz="1200" b="0" dirty="0">
                <a:solidFill>
                  <a:schemeClr val="dk1"/>
                </a:solidFill>
                <a:latin typeface="+mn-lt"/>
                <a:ea typeface="Calibri"/>
                <a:cs typeface="Calibri"/>
                <a:sym typeface="Calibri"/>
              </a:rPr>
              <a:t>RIK muliggjør en seksuell relasjon utan lekkasje eller ubehag.</a:t>
            </a:r>
          </a:p>
          <a:p>
            <a:pPr marL="0" marR="0" lvl="0" indent="0" algn="l" defTabSz="914400" rtl="0" eaLnBrk="1" fontAlgn="auto" latinLnBrk="0" hangingPunct="1">
              <a:lnSpc>
                <a:spcPct val="80000"/>
              </a:lnSpc>
              <a:spcBef>
                <a:spcPts val="0"/>
              </a:spcBef>
              <a:spcAft>
                <a:spcPts val="0"/>
              </a:spcAft>
              <a:buClrTx/>
              <a:buSzTx/>
              <a:buFontTx/>
              <a:buNone/>
              <a:tabLst/>
              <a:defRPr/>
            </a:pPr>
            <a:endParaRPr sz="1200" dirty="0">
              <a:latin typeface="Calibri"/>
              <a:ea typeface="Calibri"/>
              <a:cs typeface="Calibri"/>
              <a:sym typeface="Calibri"/>
            </a:endParaRPr>
          </a:p>
        </p:txBody>
      </p:sp>
      <p:sp>
        <p:nvSpPr>
          <p:cNvPr id="223" name="Google Shape;223;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RIK </a:t>
            </a:r>
            <a:r>
              <a:rPr lang="en-US" dirty="0" err="1"/>
              <a:t>er</a:t>
            </a:r>
            <a:r>
              <a:rPr lang="en-US" dirty="0"/>
              <a:t> </a:t>
            </a:r>
            <a:r>
              <a:rPr lang="en-US" dirty="0" err="1"/>
              <a:t>en</a:t>
            </a:r>
            <a:r>
              <a:rPr lang="en-US" dirty="0"/>
              <a:t> </a:t>
            </a:r>
            <a:r>
              <a:rPr lang="en-US" dirty="0" err="1"/>
              <a:t>sikker</a:t>
            </a:r>
            <a:r>
              <a:rPr lang="en-US" dirty="0"/>
              <a:t> og </a:t>
            </a:r>
            <a:r>
              <a:rPr lang="en-US" dirty="0" err="1"/>
              <a:t>effektiv</a:t>
            </a:r>
            <a:r>
              <a:rPr lang="en-US" dirty="0"/>
              <a:t> </a:t>
            </a:r>
            <a:r>
              <a:rPr lang="en-US" dirty="0" err="1"/>
              <a:t>metode</a:t>
            </a:r>
            <a:r>
              <a:rPr lang="en-US" dirty="0"/>
              <a:t> </a:t>
            </a:r>
            <a:r>
              <a:rPr lang="en-US" dirty="0" err="1"/>
              <a:t>som</a:t>
            </a:r>
            <a:r>
              <a:rPr lang="en-US" dirty="0"/>
              <a:t> </a:t>
            </a:r>
            <a:r>
              <a:rPr lang="en-US" dirty="0" err="1"/>
              <a:t>innebærer</a:t>
            </a:r>
            <a:r>
              <a:rPr lang="en-US" dirty="0"/>
              <a:t> at man </a:t>
            </a:r>
            <a:r>
              <a:rPr lang="en-US" dirty="0" err="1"/>
              <a:t>selv</a:t>
            </a:r>
            <a:r>
              <a:rPr lang="en-US" dirty="0"/>
              <a:t> </a:t>
            </a:r>
            <a:r>
              <a:rPr lang="en-US" dirty="0" err="1"/>
              <a:t>regelmessig</a:t>
            </a:r>
            <a:r>
              <a:rPr lang="en-US" dirty="0"/>
              <a:t> </a:t>
            </a:r>
            <a:r>
              <a:rPr lang="en-US" dirty="0" err="1"/>
              <a:t>tømmer</a:t>
            </a:r>
            <a:r>
              <a:rPr lang="en-US" dirty="0"/>
              <a:t> </a:t>
            </a:r>
            <a:r>
              <a:rPr lang="en-US" dirty="0" err="1"/>
              <a:t>blæren</a:t>
            </a:r>
            <a:r>
              <a:rPr lang="en-US" dirty="0"/>
              <a:t> med et </a:t>
            </a:r>
            <a:r>
              <a:rPr lang="en-US" dirty="0" err="1"/>
              <a:t>engangskateter</a:t>
            </a:r>
            <a:r>
              <a:rPr lang="en-US" dirty="0"/>
              <a:t> </a:t>
            </a:r>
            <a:r>
              <a:rPr lang="en-US" dirty="0" err="1"/>
              <a:t>eller</a:t>
            </a:r>
            <a:r>
              <a:rPr lang="en-US" dirty="0"/>
              <a:t> med </a:t>
            </a:r>
            <a:r>
              <a:rPr lang="en-US" dirty="0" err="1"/>
              <a:t>hjelp</a:t>
            </a:r>
            <a:r>
              <a:rPr lang="en-US" dirty="0"/>
              <a:t> av </a:t>
            </a:r>
            <a:r>
              <a:rPr lang="en-US" dirty="0" err="1"/>
              <a:t>annen</a:t>
            </a:r>
            <a:r>
              <a:rPr lang="en-US" dirty="0"/>
              <a:t> person.</a:t>
            </a:r>
            <a:r>
              <a:rPr lang="en-US" sz="1200" b="0" i="0" dirty="0">
                <a:solidFill>
                  <a:schemeClr val="dk1"/>
                </a:solidFill>
                <a:latin typeface="Calibri"/>
                <a:ea typeface="Calibri"/>
                <a:cs typeface="Calibri"/>
                <a:sym typeface="Calibri"/>
              </a:rPr>
              <a:t> Dr Jack </a:t>
            </a:r>
            <a:r>
              <a:rPr lang="en-US" sz="1200" b="0" i="0" dirty="0" err="1">
                <a:solidFill>
                  <a:schemeClr val="dk1"/>
                </a:solidFill>
                <a:latin typeface="Calibri"/>
                <a:ea typeface="Calibri"/>
                <a:cs typeface="Calibri"/>
                <a:sym typeface="Calibri"/>
              </a:rPr>
              <a:t>Lapides</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konstaterte</a:t>
            </a:r>
            <a:r>
              <a:rPr lang="en-US" sz="1200" b="0" i="0" dirty="0">
                <a:solidFill>
                  <a:schemeClr val="dk1"/>
                </a:solidFill>
                <a:latin typeface="Calibri"/>
                <a:ea typeface="Calibri"/>
                <a:cs typeface="Calibri"/>
                <a:sym typeface="Calibri"/>
              </a:rPr>
              <a:t> på 1970-tallet at det var </a:t>
            </a:r>
            <a:r>
              <a:rPr lang="en-US" sz="1200" b="0" i="0" dirty="0" err="1">
                <a:solidFill>
                  <a:schemeClr val="dk1"/>
                </a:solidFill>
                <a:latin typeface="Calibri"/>
                <a:ea typeface="Calibri"/>
                <a:cs typeface="Calibri"/>
                <a:sym typeface="Calibri"/>
              </a:rPr>
              <a:t>viktigere</a:t>
            </a:r>
            <a:r>
              <a:rPr lang="en-US" sz="1200" b="0" i="0" dirty="0">
                <a:solidFill>
                  <a:schemeClr val="dk1"/>
                </a:solidFill>
                <a:latin typeface="Calibri"/>
                <a:ea typeface="Calibri"/>
                <a:cs typeface="Calibri"/>
                <a:sym typeface="Calibri"/>
              </a:rPr>
              <a:t> å </a:t>
            </a:r>
            <a:r>
              <a:rPr lang="en-US" sz="1200" b="0" i="0" dirty="0" err="1">
                <a:solidFill>
                  <a:schemeClr val="dk1"/>
                </a:solidFill>
                <a:latin typeface="Calibri"/>
                <a:ea typeface="Calibri"/>
                <a:cs typeface="Calibri"/>
                <a:sym typeface="Calibri"/>
              </a:rPr>
              <a:t>oppnå</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regelmessig</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tømming</a:t>
            </a:r>
            <a:r>
              <a:rPr lang="en-US" sz="1200" b="0" i="0" dirty="0">
                <a:solidFill>
                  <a:schemeClr val="dk1"/>
                </a:solidFill>
                <a:latin typeface="Calibri"/>
                <a:ea typeface="Calibri"/>
                <a:cs typeface="Calibri"/>
                <a:sym typeface="Calibri"/>
              </a:rPr>
              <a:t> av </a:t>
            </a:r>
            <a:r>
              <a:rPr lang="en-US" sz="1200" b="0" i="0" dirty="0" err="1">
                <a:solidFill>
                  <a:schemeClr val="dk1"/>
                </a:solidFill>
                <a:latin typeface="Calibri"/>
                <a:ea typeface="Calibri"/>
                <a:cs typeface="Calibri"/>
                <a:sym typeface="Calibri"/>
              </a:rPr>
              <a:t>urinblæren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enn</a:t>
            </a:r>
            <a:r>
              <a:rPr lang="en-US" sz="1200" b="0" i="0" dirty="0">
                <a:solidFill>
                  <a:schemeClr val="dk1"/>
                </a:solidFill>
                <a:latin typeface="Calibri"/>
                <a:ea typeface="Calibri"/>
                <a:cs typeface="Calibri"/>
                <a:sym typeface="Calibri"/>
              </a:rPr>
              <a:t> å </a:t>
            </a:r>
            <a:r>
              <a:rPr lang="en-US" sz="1200" b="0" i="0" dirty="0" err="1">
                <a:solidFill>
                  <a:schemeClr val="dk1"/>
                </a:solidFill>
                <a:latin typeface="Calibri"/>
                <a:ea typeface="Calibri"/>
                <a:cs typeface="Calibri"/>
                <a:sym typeface="Calibri"/>
              </a:rPr>
              <a:t>utføre</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behandlingen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sterilt</a:t>
            </a:r>
            <a:r>
              <a:rPr lang="en-US" sz="1200" b="0" i="0" dirty="0">
                <a:solidFill>
                  <a:schemeClr val="dk1"/>
                </a:solidFill>
                <a:latin typeface="Calibri"/>
                <a:ea typeface="Calibri"/>
                <a:cs typeface="Calibri"/>
                <a:sym typeface="Calibri"/>
              </a:rPr>
              <a:t>. Han </a:t>
            </a:r>
            <a:r>
              <a:rPr lang="en-US" sz="1200" b="0" i="0" dirty="0" err="1">
                <a:solidFill>
                  <a:schemeClr val="dk1"/>
                </a:solidFill>
                <a:latin typeface="Calibri"/>
                <a:ea typeface="Calibri"/>
                <a:cs typeface="Calibri"/>
                <a:sym typeface="Calibri"/>
              </a:rPr>
              <a:t>introduserte</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begrepet</a:t>
            </a:r>
            <a:r>
              <a:rPr lang="en-US" sz="1200" b="0" i="0" dirty="0">
                <a:solidFill>
                  <a:schemeClr val="dk1"/>
                </a:solidFill>
                <a:latin typeface="Calibri"/>
                <a:ea typeface="Calibri"/>
                <a:cs typeface="Calibri"/>
                <a:sym typeface="Calibri"/>
              </a:rPr>
              <a:t> RIK</a:t>
            </a:r>
            <a:r>
              <a:rPr lang="en-US" dirty="0">
                <a:solidFill>
                  <a:schemeClr val="dk1"/>
                </a:solidFill>
                <a:latin typeface="Calibri"/>
                <a:ea typeface="Calibri"/>
                <a:cs typeface="Calibri"/>
                <a:sym typeface="Calibri"/>
              </a:rPr>
              <a:t>, s</a:t>
            </a:r>
            <a:r>
              <a:rPr lang="sv-SE" dirty="0"/>
              <a:t>om nå ansees være golden standard for håndtering av urinretensjon.</a:t>
            </a:r>
          </a:p>
          <a:p>
            <a:pPr marL="0" lvl="0" indent="0" algn="l" rtl="0">
              <a:spcBef>
                <a:spcPts val="0"/>
              </a:spcBef>
              <a:spcAft>
                <a:spcPts val="0"/>
              </a:spcAft>
              <a:buNone/>
            </a:pPr>
            <a:r>
              <a:rPr lang="sv-SE" dirty="0"/>
              <a:t>Tilgjengelige kliniske bevis støtter strategien i å alltid betrakte RIK som førstevalg, innen man overveier å bruke permanent kateter. </a:t>
            </a:r>
          </a:p>
          <a:p>
            <a:pPr marL="0" lvl="0" indent="0" algn="l" rtl="0">
              <a:spcBef>
                <a:spcPts val="0"/>
              </a:spcBef>
              <a:spcAft>
                <a:spcPts val="0"/>
              </a:spcAft>
              <a:buNone/>
            </a:pPr>
            <a:endParaRPr lang="en-GB"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82" name="Google Shape;18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1" indent="0" algn="l" rtl="0">
              <a:spcBef>
                <a:spcPts val="0"/>
              </a:spcBef>
              <a:spcAft>
                <a:spcPts val="0"/>
              </a:spcAft>
              <a:buClr>
                <a:schemeClr val="dk1"/>
              </a:buClr>
              <a:buSzPts val="1200"/>
              <a:buFont typeface="Arial"/>
              <a:buNone/>
            </a:pPr>
            <a:r>
              <a:rPr lang="en-US" dirty="0" err="1"/>
              <a:t>Ryggmargen</a:t>
            </a:r>
            <a:r>
              <a:rPr lang="en-US" dirty="0"/>
              <a:t> og </a:t>
            </a:r>
            <a:r>
              <a:rPr lang="en-US" dirty="0" err="1"/>
              <a:t>hjernen</a:t>
            </a:r>
            <a:r>
              <a:rPr lang="en-US" dirty="0"/>
              <a:t> spiller </a:t>
            </a:r>
            <a:r>
              <a:rPr lang="en-US" dirty="0" err="1"/>
              <a:t>en</a:t>
            </a:r>
            <a:r>
              <a:rPr lang="en-US" dirty="0"/>
              <a:t> </a:t>
            </a:r>
            <a:r>
              <a:rPr lang="en-US" dirty="0" err="1"/>
              <a:t>viktig</a:t>
            </a:r>
            <a:r>
              <a:rPr lang="en-US" dirty="0"/>
              <a:t> </a:t>
            </a:r>
            <a:r>
              <a:rPr lang="en-US" dirty="0" err="1"/>
              <a:t>rolle</a:t>
            </a:r>
            <a:r>
              <a:rPr lang="en-US" dirty="0"/>
              <a:t> for </a:t>
            </a:r>
            <a:r>
              <a:rPr lang="en-US" dirty="0" err="1"/>
              <a:t>urinveisproblemer</a:t>
            </a:r>
            <a:r>
              <a:rPr lang="en-US" dirty="0"/>
              <a:t> </a:t>
            </a:r>
            <a:r>
              <a:rPr lang="en-US" dirty="0" err="1"/>
              <a:t>når</a:t>
            </a:r>
            <a:r>
              <a:rPr lang="en-US" dirty="0"/>
              <a:t> man har </a:t>
            </a:r>
            <a:r>
              <a:rPr lang="en-US" dirty="0" err="1"/>
              <a:t>nevrogen</a:t>
            </a:r>
            <a:r>
              <a:rPr lang="en-US" dirty="0"/>
              <a:t> </a:t>
            </a:r>
            <a:r>
              <a:rPr lang="en-US" dirty="0" err="1"/>
              <a:t>skade</a:t>
            </a:r>
            <a:r>
              <a:rPr lang="en-US" dirty="0"/>
              <a:t>/</a:t>
            </a:r>
            <a:r>
              <a:rPr lang="en-US" dirty="0" err="1"/>
              <a:t>sykdom</a:t>
            </a:r>
            <a:r>
              <a:rPr lang="en-US" dirty="0"/>
              <a:t>. </a:t>
            </a:r>
            <a:r>
              <a:rPr lang="en-US" dirty="0" err="1"/>
              <a:t>Når</a:t>
            </a:r>
            <a:r>
              <a:rPr lang="en-US" dirty="0"/>
              <a:t> </a:t>
            </a:r>
            <a:r>
              <a:rPr lang="en-US" dirty="0" err="1"/>
              <a:t>nerven</a:t>
            </a:r>
            <a:r>
              <a:rPr lang="en-US" dirty="0"/>
              <a:t> </a:t>
            </a:r>
            <a:r>
              <a:rPr lang="en-US" dirty="0" err="1"/>
              <a:t>skades</a:t>
            </a:r>
            <a:r>
              <a:rPr lang="en-US" dirty="0"/>
              <a:t>, </a:t>
            </a:r>
            <a:r>
              <a:rPr lang="en-US" dirty="0" err="1"/>
              <a:t>blir</a:t>
            </a:r>
            <a:r>
              <a:rPr lang="en-US" dirty="0"/>
              <a:t> det </a:t>
            </a:r>
            <a:r>
              <a:rPr lang="en-US" dirty="0" err="1"/>
              <a:t>vanskeligere</a:t>
            </a:r>
            <a:r>
              <a:rPr lang="en-US" dirty="0"/>
              <a:t> for </a:t>
            </a:r>
            <a:r>
              <a:rPr lang="en-US" dirty="0" err="1"/>
              <a:t>signalene</a:t>
            </a:r>
            <a:r>
              <a:rPr lang="en-US" dirty="0"/>
              <a:t> å </a:t>
            </a:r>
            <a:r>
              <a:rPr lang="en-US" dirty="0" err="1"/>
              <a:t>nå</a:t>
            </a:r>
            <a:r>
              <a:rPr lang="en-US" dirty="0"/>
              <a:t> </a:t>
            </a:r>
            <a:r>
              <a:rPr lang="en-US" dirty="0" err="1"/>
              <a:t>fram</a:t>
            </a:r>
            <a:r>
              <a:rPr lang="en-US" dirty="0"/>
              <a:t> </a:t>
            </a:r>
            <a:r>
              <a:rPr lang="en-US" dirty="0" err="1"/>
              <a:t>mellom</a:t>
            </a:r>
            <a:r>
              <a:rPr lang="en-US" dirty="0"/>
              <a:t> </a:t>
            </a:r>
            <a:r>
              <a:rPr lang="en-US" dirty="0" err="1"/>
              <a:t>hjernen</a:t>
            </a:r>
            <a:r>
              <a:rPr lang="en-US" dirty="0"/>
              <a:t> og den </a:t>
            </a:r>
            <a:r>
              <a:rPr lang="en-US" dirty="0" err="1"/>
              <a:t>delen</a:t>
            </a:r>
            <a:r>
              <a:rPr lang="en-US" dirty="0"/>
              <a:t> av </a:t>
            </a:r>
            <a:r>
              <a:rPr lang="en-US" dirty="0" err="1"/>
              <a:t>ryggmargen</a:t>
            </a:r>
            <a:r>
              <a:rPr lang="en-US" dirty="0"/>
              <a:t> </a:t>
            </a:r>
            <a:r>
              <a:rPr lang="en-US" dirty="0" err="1"/>
              <a:t>som</a:t>
            </a:r>
            <a:r>
              <a:rPr lang="en-US" dirty="0"/>
              <a:t> </a:t>
            </a:r>
            <a:r>
              <a:rPr lang="en-US" dirty="0" err="1"/>
              <a:t>kontrollerer</a:t>
            </a:r>
            <a:r>
              <a:rPr lang="en-US" dirty="0"/>
              <a:t> </a:t>
            </a:r>
            <a:r>
              <a:rPr lang="en-US" dirty="0" err="1"/>
              <a:t>urinveiene</a:t>
            </a:r>
            <a:r>
              <a:rPr lang="en-US" dirty="0"/>
              <a:t>. </a:t>
            </a:r>
            <a:r>
              <a:rPr lang="en-US" dirty="0" err="1"/>
              <a:t>Dette</a:t>
            </a:r>
            <a:r>
              <a:rPr lang="en-US" dirty="0"/>
              <a:t> </a:t>
            </a:r>
            <a:r>
              <a:rPr lang="en-US" dirty="0" err="1"/>
              <a:t>kan</a:t>
            </a:r>
            <a:r>
              <a:rPr lang="en-US" dirty="0"/>
              <a:t> </a:t>
            </a:r>
            <a:r>
              <a:rPr lang="en-US" dirty="0" err="1"/>
              <a:t>føre</a:t>
            </a:r>
            <a:r>
              <a:rPr lang="en-US" dirty="0"/>
              <a:t> </a:t>
            </a:r>
            <a:r>
              <a:rPr lang="en-US" dirty="0" err="1"/>
              <a:t>til</a:t>
            </a:r>
            <a:r>
              <a:rPr lang="en-US" dirty="0"/>
              <a:t> </a:t>
            </a:r>
            <a:r>
              <a:rPr lang="en-US" dirty="0" err="1"/>
              <a:t>lekkasje</a:t>
            </a:r>
            <a:r>
              <a:rPr lang="en-US" dirty="0"/>
              <a:t> og at </a:t>
            </a:r>
            <a:r>
              <a:rPr lang="en-US" dirty="0" err="1"/>
              <a:t>blæren</a:t>
            </a:r>
            <a:r>
              <a:rPr lang="en-US" dirty="0"/>
              <a:t> </a:t>
            </a:r>
            <a:r>
              <a:rPr lang="en-US" dirty="0" err="1"/>
              <a:t>ikke</a:t>
            </a:r>
            <a:r>
              <a:rPr lang="en-US" dirty="0"/>
              <a:t> </a:t>
            </a:r>
            <a:r>
              <a:rPr lang="en-US" dirty="0" err="1"/>
              <a:t>tømmer</a:t>
            </a:r>
            <a:r>
              <a:rPr lang="en-US" dirty="0"/>
              <a:t> seg </a:t>
            </a:r>
            <a:r>
              <a:rPr lang="en-US" dirty="0" err="1"/>
              <a:t>helt</a:t>
            </a:r>
            <a:r>
              <a:rPr lang="en-US" dirty="0"/>
              <a:t> </a:t>
            </a:r>
            <a:r>
              <a:rPr lang="en-US" dirty="0" err="1"/>
              <a:t>når</a:t>
            </a:r>
            <a:r>
              <a:rPr lang="en-US" dirty="0"/>
              <a:t> man </a:t>
            </a:r>
            <a:r>
              <a:rPr lang="en-US" dirty="0" err="1"/>
              <a:t>tisser</a:t>
            </a:r>
            <a:r>
              <a:rPr lang="en-US" dirty="0"/>
              <a:t> </a:t>
            </a:r>
            <a:r>
              <a:rPr lang="en-US" dirty="0" err="1"/>
              <a:t>p.g.a.</a:t>
            </a:r>
            <a:r>
              <a:rPr lang="en-US" dirty="0"/>
              <a:t> at </a:t>
            </a:r>
            <a:r>
              <a:rPr lang="en-US" dirty="0" err="1"/>
              <a:t>lukkemuskelen</a:t>
            </a:r>
            <a:r>
              <a:rPr lang="en-US" dirty="0"/>
              <a:t> </a:t>
            </a:r>
            <a:r>
              <a:rPr lang="en-US" dirty="0" err="1"/>
              <a:t>i</a:t>
            </a:r>
            <a:r>
              <a:rPr lang="en-US" dirty="0"/>
              <a:t> </a:t>
            </a:r>
            <a:r>
              <a:rPr lang="en-US" dirty="0" err="1"/>
              <a:t>urinrøret</a:t>
            </a:r>
            <a:r>
              <a:rPr lang="en-US" dirty="0"/>
              <a:t> </a:t>
            </a:r>
            <a:r>
              <a:rPr lang="en-US" dirty="0" err="1"/>
              <a:t>ikke</a:t>
            </a:r>
            <a:r>
              <a:rPr lang="en-US" dirty="0"/>
              <a:t> </a:t>
            </a:r>
            <a:r>
              <a:rPr lang="en-US" dirty="0" err="1"/>
              <a:t>åpnes</a:t>
            </a:r>
            <a:r>
              <a:rPr lang="en-US" dirty="0"/>
              <a:t> </a:t>
            </a:r>
            <a:r>
              <a:rPr lang="en-US" dirty="0" err="1"/>
              <a:t>når</a:t>
            </a:r>
            <a:r>
              <a:rPr lang="en-US" dirty="0"/>
              <a:t> </a:t>
            </a:r>
            <a:r>
              <a:rPr lang="en-US" dirty="0" err="1"/>
              <a:t>urinblæren</a:t>
            </a:r>
            <a:r>
              <a:rPr lang="en-US" dirty="0"/>
              <a:t> trekker seg </a:t>
            </a:r>
            <a:r>
              <a:rPr lang="en-US" dirty="0" err="1"/>
              <a:t>sammen</a:t>
            </a:r>
            <a:r>
              <a:rPr lang="en-US" dirty="0"/>
              <a:t> (detrusor-</a:t>
            </a:r>
            <a:r>
              <a:rPr lang="en-US" dirty="0" err="1"/>
              <a:t>sfinkter</a:t>
            </a:r>
            <a:r>
              <a:rPr lang="en-US" dirty="0"/>
              <a:t> </a:t>
            </a:r>
            <a:r>
              <a:rPr lang="en-US" dirty="0" err="1"/>
              <a:t>dyssynergi</a:t>
            </a:r>
            <a:r>
              <a:rPr lang="en-US" dirty="0"/>
              <a:t>) og </a:t>
            </a:r>
            <a:r>
              <a:rPr lang="en-US" dirty="0" err="1"/>
              <a:t>skal</a:t>
            </a:r>
            <a:r>
              <a:rPr lang="en-US" dirty="0"/>
              <a:t> </a:t>
            </a:r>
            <a:r>
              <a:rPr lang="en-US" dirty="0" err="1"/>
              <a:t>tømme</a:t>
            </a:r>
            <a:r>
              <a:rPr lang="en-US" dirty="0"/>
              <a:t> </a:t>
            </a:r>
            <a:r>
              <a:rPr lang="en-US" dirty="0" err="1"/>
              <a:t>urinen</a:t>
            </a:r>
            <a:r>
              <a:rPr lang="en-US" dirty="0"/>
              <a:t>. Sitter </a:t>
            </a:r>
            <a:r>
              <a:rPr lang="en-US" dirty="0" err="1"/>
              <a:t>skaden</a:t>
            </a:r>
            <a:r>
              <a:rPr lang="en-US" dirty="0"/>
              <a:t> </a:t>
            </a:r>
            <a:r>
              <a:rPr lang="en-US" dirty="0" err="1"/>
              <a:t>innen</a:t>
            </a:r>
            <a:r>
              <a:rPr lang="en-US" dirty="0"/>
              <a:t> </a:t>
            </a:r>
            <a:r>
              <a:rPr lang="en-US" dirty="0" err="1"/>
              <a:t>eller</a:t>
            </a:r>
            <a:r>
              <a:rPr lang="en-US" dirty="0"/>
              <a:t> </a:t>
            </a:r>
            <a:r>
              <a:rPr lang="en-US" dirty="0" err="1"/>
              <a:t>nedenfor</a:t>
            </a:r>
            <a:r>
              <a:rPr lang="en-US" dirty="0"/>
              <a:t> S2-S4 har </a:t>
            </a:r>
            <a:r>
              <a:rPr lang="en-US" dirty="0" err="1"/>
              <a:t>blæren</a:t>
            </a:r>
            <a:r>
              <a:rPr lang="en-US" dirty="0"/>
              <a:t> </a:t>
            </a:r>
            <a:r>
              <a:rPr lang="en-US" dirty="0" err="1"/>
              <a:t>oftest</a:t>
            </a:r>
            <a:r>
              <a:rPr lang="en-US" dirty="0"/>
              <a:t> </a:t>
            </a:r>
            <a:r>
              <a:rPr lang="en-US" dirty="0" err="1"/>
              <a:t>ikke</a:t>
            </a:r>
            <a:r>
              <a:rPr lang="en-US" dirty="0"/>
              <a:t> </a:t>
            </a:r>
            <a:r>
              <a:rPr lang="en-US" dirty="0" err="1"/>
              <a:t>noen</a:t>
            </a:r>
            <a:r>
              <a:rPr lang="en-US" dirty="0"/>
              <a:t> </a:t>
            </a:r>
            <a:r>
              <a:rPr lang="en-US" dirty="0" err="1"/>
              <a:t>eller</a:t>
            </a:r>
            <a:r>
              <a:rPr lang="en-US" dirty="0"/>
              <a:t> </a:t>
            </a:r>
            <a:r>
              <a:rPr lang="en-US" dirty="0" err="1"/>
              <a:t>liten</a:t>
            </a:r>
            <a:r>
              <a:rPr lang="en-US" dirty="0"/>
              <a:t> </a:t>
            </a:r>
            <a:r>
              <a:rPr lang="en-US" dirty="0" err="1"/>
              <a:t>tømmekraft</a:t>
            </a:r>
            <a:r>
              <a:rPr lang="en-US" dirty="0"/>
              <a:t>, </a:t>
            </a:r>
            <a:r>
              <a:rPr lang="en-US" dirty="0" err="1"/>
              <a:t>svak</a:t>
            </a:r>
            <a:r>
              <a:rPr lang="en-US" dirty="0"/>
              <a:t> detrusor </a:t>
            </a:r>
            <a:r>
              <a:rPr lang="en-US" dirty="0" err="1"/>
              <a:t>som</a:t>
            </a:r>
            <a:r>
              <a:rPr lang="en-US" dirty="0"/>
              <a:t> </a:t>
            </a:r>
            <a:r>
              <a:rPr lang="en-US" dirty="0" err="1"/>
              <a:t>resulterer</a:t>
            </a:r>
            <a:r>
              <a:rPr lang="en-US" dirty="0"/>
              <a:t> </a:t>
            </a:r>
            <a:r>
              <a:rPr lang="en-US" dirty="0" err="1"/>
              <a:t>i</a:t>
            </a:r>
            <a:r>
              <a:rPr lang="en-US" dirty="0"/>
              <a:t> at </a:t>
            </a:r>
            <a:r>
              <a:rPr lang="en-US" dirty="0" err="1"/>
              <a:t>urinen</a:t>
            </a:r>
            <a:r>
              <a:rPr lang="en-US" dirty="0"/>
              <a:t> </a:t>
            </a:r>
            <a:r>
              <a:rPr lang="en-US" dirty="0" err="1"/>
              <a:t>ikke</a:t>
            </a:r>
            <a:r>
              <a:rPr lang="en-US" dirty="0"/>
              <a:t> </a:t>
            </a:r>
            <a:r>
              <a:rPr lang="en-US" dirty="0" err="1"/>
              <a:t>tømmes</a:t>
            </a:r>
            <a:r>
              <a:rPr lang="en-US" dirty="0"/>
              <a:t> </a:t>
            </a:r>
            <a:r>
              <a:rPr lang="en-US" dirty="0" err="1"/>
              <a:t>ut.</a:t>
            </a:r>
            <a:r>
              <a:rPr lang="en-US" dirty="0"/>
              <a:t> </a:t>
            </a:r>
            <a:endParaRPr dirty="0"/>
          </a:p>
          <a:p>
            <a:pPr marL="631908" lvl="1" indent="-174707" algn="l" rtl="0">
              <a:spcBef>
                <a:spcPts val="0"/>
              </a:spcBef>
              <a:spcAft>
                <a:spcPts val="0"/>
              </a:spcAft>
              <a:buClr>
                <a:schemeClr val="dk1"/>
              </a:buClr>
              <a:buSzPts val="1200"/>
              <a:buFont typeface="Arial"/>
              <a:buChar char="•"/>
            </a:pPr>
            <a:r>
              <a:rPr lang="en-US" dirty="0" err="1"/>
              <a:t>Ved</a:t>
            </a:r>
            <a:r>
              <a:rPr lang="en-US" dirty="0"/>
              <a:t> MS </a:t>
            </a:r>
            <a:r>
              <a:rPr lang="en-US" dirty="0" err="1"/>
              <a:t>kan</a:t>
            </a:r>
            <a:r>
              <a:rPr lang="en-US" dirty="0"/>
              <a:t> </a:t>
            </a:r>
            <a:r>
              <a:rPr lang="en-US" dirty="0" err="1"/>
              <a:t>utilstrekkelig</a:t>
            </a:r>
            <a:r>
              <a:rPr lang="en-US" dirty="0"/>
              <a:t> </a:t>
            </a:r>
            <a:r>
              <a:rPr lang="en-US" dirty="0" err="1"/>
              <a:t>nervoverføring</a:t>
            </a:r>
            <a:r>
              <a:rPr lang="en-US" dirty="0"/>
              <a:t> </a:t>
            </a:r>
            <a:r>
              <a:rPr lang="en-US" dirty="0" err="1"/>
              <a:t>lede</a:t>
            </a:r>
            <a:r>
              <a:rPr lang="en-US" dirty="0"/>
              <a:t> </a:t>
            </a:r>
            <a:r>
              <a:rPr lang="en-US" dirty="0" err="1"/>
              <a:t>til</a:t>
            </a:r>
            <a:r>
              <a:rPr lang="en-US" dirty="0"/>
              <a:t> </a:t>
            </a:r>
            <a:r>
              <a:rPr lang="en-US" dirty="0" err="1"/>
              <a:t>residualurin</a:t>
            </a:r>
            <a:r>
              <a:rPr lang="en-US" dirty="0"/>
              <a:t>. </a:t>
            </a:r>
          </a:p>
          <a:p>
            <a:pPr marL="631908" marR="0" lvl="1" indent="-174707" algn="l" defTabSz="914400" rtl="0" eaLnBrk="1" fontAlgn="auto" latinLnBrk="0" hangingPunct="1">
              <a:lnSpc>
                <a:spcPct val="100000"/>
              </a:lnSpc>
              <a:spcBef>
                <a:spcPts val="0"/>
              </a:spcBef>
              <a:spcAft>
                <a:spcPts val="0"/>
              </a:spcAft>
              <a:buClr>
                <a:schemeClr val="dk1"/>
              </a:buClr>
              <a:buSzPts val="1200"/>
              <a:buFont typeface="Arial"/>
              <a:buChar char="•"/>
              <a:tabLst/>
              <a:defRPr/>
            </a:pPr>
            <a:r>
              <a:rPr lang="sv-SE" dirty="0"/>
              <a:t>Ved skade eller sykdom som påvirker ryggmargen kan symptomene variere. Det kommer an på om skaden er ovenfor/nedenfor S2-S4 samt om skaden er komplett eller inkomplett.</a:t>
            </a:r>
          </a:p>
          <a:p>
            <a:pPr marL="631908" lvl="1" indent="-174707" algn="l" rtl="0">
              <a:spcBef>
                <a:spcPts val="0"/>
              </a:spcBef>
              <a:spcAft>
                <a:spcPts val="0"/>
              </a:spcAft>
              <a:buClr>
                <a:schemeClr val="dk1"/>
              </a:buClr>
              <a:buSzPts val="1200"/>
              <a:buFont typeface="Arial"/>
              <a:buChar char="•"/>
            </a:pPr>
            <a:r>
              <a:rPr lang="en-US" dirty="0" err="1"/>
              <a:t>Ved</a:t>
            </a:r>
            <a:r>
              <a:rPr lang="en-US" dirty="0"/>
              <a:t> </a:t>
            </a:r>
            <a:r>
              <a:rPr lang="en-US" dirty="0" err="1"/>
              <a:t>Parkinsons</a:t>
            </a:r>
            <a:r>
              <a:rPr lang="en-US" dirty="0"/>
              <a:t> </a:t>
            </a:r>
            <a:r>
              <a:rPr lang="en-US" dirty="0" err="1"/>
              <a:t>sykdom</a:t>
            </a:r>
            <a:r>
              <a:rPr lang="en-US" dirty="0"/>
              <a:t> </a:t>
            </a:r>
            <a:r>
              <a:rPr lang="en-US" dirty="0" err="1"/>
              <a:t>er</a:t>
            </a:r>
            <a:r>
              <a:rPr lang="en-US" dirty="0"/>
              <a:t> det </a:t>
            </a:r>
            <a:r>
              <a:rPr lang="en-US" dirty="0" err="1"/>
              <a:t>vanligste</a:t>
            </a:r>
            <a:r>
              <a:rPr lang="en-US" dirty="0"/>
              <a:t> </a:t>
            </a:r>
            <a:r>
              <a:rPr lang="en-US" dirty="0" err="1"/>
              <a:t>symptomet</a:t>
            </a:r>
            <a:r>
              <a:rPr lang="en-US" dirty="0"/>
              <a:t> detrusor- </a:t>
            </a:r>
            <a:r>
              <a:rPr lang="en-US" dirty="0" err="1"/>
              <a:t>overaktivitet</a:t>
            </a:r>
            <a:r>
              <a:rPr lang="en-US" dirty="0"/>
              <a:t>, med </a:t>
            </a:r>
            <a:r>
              <a:rPr lang="en-US" dirty="0" err="1"/>
              <a:t>eller</a:t>
            </a:r>
            <a:r>
              <a:rPr lang="en-US" dirty="0"/>
              <a:t> </a:t>
            </a:r>
            <a:r>
              <a:rPr lang="en-US" dirty="0" err="1"/>
              <a:t>uten</a:t>
            </a:r>
            <a:r>
              <a:rPr lang="en-US" dirty="0"/>
              <a:t> </a:t>
            </a:r>
            <a:r>
              <a:rPr lang="en-US" dirty="0" err="1"/>
              <a:t>residualurin</a:t>
            </a:r>
            <a:r>
              <a:rPr lang="en-US" dirty="0"/>
              <a:t>.</a:t>
            </a:r>
            <a:endParaRPr dirty="0"/>
          </a:p>
          <a:p>
            <a:pPr marL="631908" lvl="1" indent="-174707" algn="l" rtl="0">
              <a:spcBef>
                <a:spcPts val="0"/>
              </a:spcBef>
              <a:spcAft>
                <a:spcPts val="0"/>
              </a:spcAft>
              <a:buClr>
                <a:schemeClr val="dk1"/>
              </a:buClr>
              <a:buSzPts val="1200"/>
              <a:buFont typeface="Arial"/>
              <a:buChar char="•"/>
            </a:pPr>
            <a:r>
              <a:rPr lang="en-US" dirty="0" err="1"/>
              <a:t>Ved</a:t>
            </a:r>
            <a:r>
              <a:rPr lang="en-US" dirty="0"/>
              <a:t> diabetes </a:t>
            </a:r>
            <a:r>
              <a:rPr lang="en-US" dirty="0" err="1"/>
              <a:t>cystonevropati</a:t>
            </a:r>
            <a:r>
              <a:rPr lang="en-US" dirty="0"/>
              <a:t> </a:t>
            </a:r>
            <a:r>
              <a:rPr lang="en-US" dirty="0" err="1"/>
              <a:t>kan</a:t>
            </a:r>
            <a:r>
              <a:rPr lang="en-US" dirty="0"/>
              <a:t> </a:t>
            </a:r>
            <a:r>
              <a:rPr lang="en-US" dirty="0" err="1"/>
              <a:t>perifere</a:t>
            </a:r>
            <a:r>
              <a:rPr lang="en-US" dirty="0"/>
              <a:t> </a:t>
            </a:r>
            <a:r>
              <a:rPr lang="en-US" dirty="0" err="1"/>
              <a:t>nerveskader</a:t>
            </a:r>
            <a:r>
              <a:rPr lang="en-US" dirty="0"/>
              <a:t> </a:t>
            </a:r>
            <a:r>
              <a:rPr lang="en-US" dirty="0" err="1"/>
              <a:t>redusere</a:t>
            </a:r>
            <a:r>
              <a:rPr lang="en-US" dirty="0"/>
              <a:t> </a:t>
            </a:r>
            <a:r>
              <a:rPr lang="en-US" dirty="0" err="1"/>
              <a:t>følelsen</a:t>
            </a:r>
            <a:r>
              <a:rPr lang="en-US" dirty="0"/>
              <a:t> av </a:t>
            </a:r>
            <a:r>
              <a:rPr lang="en-US" dirty="0" err="1"/>
              <a:t>blærefylling</a:t>
            </a:r>
            <a:r>
              <a:rPr lang="en-US" dirty="0"/>
              <a:t> og </a:t>
            </a:r>
            <a:r>
              <a:rPr lang="en-US" dirty="0" err="1"/>
              <a:t>også</a:t>
            </a:r>
            <a:r>
              <a:rPr lang="en-US" dirty="0"/>
              <a:t> </a:t>
            </a:r>
            <a:r>
              <a:rPr lang="en-US" dirty="0" err="1"/>
              <a:t>svekke</a:t>
            </a:r>
            <a:r>
              <a:rPr lang="en-US" dirty="0"/>
              <a:t> </a:t>
            </a:r>
            <a:r>
              <a:rPr lang="en-US" dirty="0" err="1"/>
              <a:t>evnen</a:t>
            </a:r>
            <a:r>
              <a:rPr lang="en-US" dirty="0"/>
              <a:t> </a:t>
            </a:r>
            <a:r>
              <a:rPr lang="en-US" dirty="0" err="1"/>
              <a:t>til</a:t>
            </a:r>
            <a:r>
              <a:rPr lang="en-US" dirty="0"/>
              <a:t> å </a:t>
            </a:r>
            <a:r>
              <a:rPr lang="en-US" dirty="0" err="1"/>
              <a:t>tømme</a:t>
            </a:r>
            <a:r>
              <a:rPr lang="en-US" dirty="0"/>
              <a:t> </a:t>
            </a:r>
            <a:r>
              <a:rPr lang="en-US" dirty="0" err="1"/>
              <a:t>urinblæren</a:t>
            </a:r>
            <a:r>
              <a:rPr lang="en-US" dirty="0"/>
              <a:t>.</a:t>
            </a: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p:txBody>
      </p:sp>
      <p:sp>
        <p:nvSpPr>
          <p:cNvPr id="197" name="Google Shape;197;p8:notes"/>
          <p:cNvSpPr txBox="1">
            <a:spLocks noGrp="1"/>
          </p:cNvSpPr>
          <p:nvPr>
            <p:ph type="sldNum" idx="12"/>
          </p:nvPr>
        </p:nvSpPr>
        <p:spPr>
          <a:xfrm>
            <a:off x="3619088" y="8977134"/>
            <a:ext cx="3105348" cy="47420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None/>
            </a:pPr>
            <a:r>
              <a:rPr lang="en-US" dirty="0"/>
              <a:t>Den </a:t>
            </a:r>
            <a:r>
              <a:rPr lang="en-US" dirty="0" err="1"/>
              <a:t>vanligste</a:t>
            </a:r>
            <a:r>
              <a:rPr lang="en-US" dirty="0"/>
              <a:t> </a:t>
            </a:r>
            <a:r>
              <a:rPr lang="en-US" dirty="0" err="1"/>
              <a:t>årsaken</a:t>
            </a:r>
            <a:r>
              <a:rPr lang="en-US" dirty="0"/>
              <a:t> </a:t>
            </a:r>
            <a:r>
              <a:rPr lang="en-US" dirty="0" err="1"/>
              <a:t>til</a:t>
            </a:r>
            <a:r>
              <a:rPr lang="en-US" dirty="0"/>
              <a:t> </a:t>
            </a:r>
            <a:r>
              <a:rPr lang="en-US" dirty="0" err="1"/>
              <a:t>obstruksjon</a:t>
            </a:r>
            <a:r>
              <a:rPr lang="en-US" dirty="0"/>
              <a:t> hos </a:t>
            </a:r>
            <a:r>
              <a:rPr lang="en-US" dirty="0" err="1"/>
              <a:t>voksne</a:t>
            </a:r>
            <a:r>
              <a:rPr lang="en-US" dirty="0"/>
              <a:t> </a:t>
            </a:r>
            <a:r>
              <a:rPr lang="en-US" dirty="0" err="1"/>
              <a:t>menn</a:t>
            </a:r>
            <a:r>
              <a:rPr lang="en-US" dirty="0"/>
              <a:t> </a:t>
            </a:r>
            <a:r>
              <a:rPr lang="en-US" dirty="0" err="1"/>
              <a:t>er</a:t>
            </a:r>
            <a:r>
              <a:rPr lang="en-US" dirty="0"/>
              <a:t> BPH. </a:t>
            </a:r>
            <a:r>
              <a:rPr lang="sv-SE" dirty="0"/>
              <a:t>Dette kan resultere i urinretensjon eller residualurin. </a:t>
            </a:r>
            <a:endParaRPr lang="en-US" dirty="0"/>
          </a:p>
          <a:p>
            <a:pPr marL="0" lvl="0" indent="0" algn="l" rtl="0">
              <a:lnSpc>
                <a:spcPct val="80000"/>
              </a:lnSpc>
              <a:spcBef>
                <a:spcPts val="0"/>
              </a:spcBef>
              <a:spcAft>
                <a:spcPts val="0"/>
              </a:spcAft>
              <a:buNone/>
            </a:pPr>
            <a:r>
              <a:rPr lang="sv-SE" sz="1200" b="0" i="0" u="none" strike="noStrike" cap="none" baseline="0" dirty="0">
                <a:solidFill>
                  <a:schemeClr val="dk1"/>
                </a:solidFill>
                <a:latin typeface="Calibri"/>
                <a:ea typeface="Calibri"/>
                <a:cs typeface="Calibri"/>
                <a:sym typeface="Calibri"/>
              </a:rPr>
              <a:t>Svak detrusor eller atonisk blære forekommer ved mekanisk påvirkning på blærens muskulatur og perifer innervasjon ved overstrekk.</a:t>
            </a:r>
            <a:r>
              <a:rPr lang="en-US" dirty="0"/>
              <a:t> </a:t>
            </a:r>
            <a:r>
              <a:rPr lang="sv-SE" dirty="0"/>
              <a:t>Det kan være vanskelig å kjenne om man trenger å tisse, dessuten også ikke ha tilstrekkelig kraft i blæremuskelen</a:t>
            </a:r>
            <a:r>
              <a:rPr lang="en-US" dirty="0"/>
              <a:t>.</a:t>
            </a:r>
            <a:r>
              <a:rPr lang="sv-SE" dirty="0"/>
              <a:t> </a:t>
            </a:r>
          </a:p>
          <a:p>
            <a:pPr marL="0" lvl="0" indent="0" algn="l" rtl="0">
              <a:lnSpc>
                <a:spcPct val="80000"/>
              </a:lnSpc>
              <a:spcBef>
                <a:spcPts val="0"/>
              </a:spcBef>
              <a:spcAft>
                <a:spcPts val="0"/>
              </a:spcAft>
              <a:buNone/>
            </a:pPr>
            <a:r>
              <a:rPr lang="sv-SE" dirty="0"/>
              <a:t>Ved behandling med legemidler, f.eks. Botox-behandling av overaktiv blære, kan kateterisering være alternativet for å sikre fullstendig blæretømming. Også andre legemidler som f.eks. antikolinergika og psykofarmaka kan gi svakhet i detrusor.</a:t>
            </a:r>
          </a:p>
          <a:p>
            <a:pPr marL="0" lvl="0" indent="0" algn="l" rtl="0">
              <a:lnSpc>
                <a:spcPct val="80000"/>
              </a:lnSpc>
              <a:spcBef>
                <a:spcPts val="0"/>
              </a:spcBef>
              <a:spcAft>
                <a:spcPts val="0"/>
              </a:spcAft>
              <a:buNone/>
            </a:pPr>
            <a:r>
              <a:rPr lang="sv-SE" dirty="0"/>
              <a:t>Forstoppelse kan gjøre tømming av blæren vanskeligere p.g.a. at endetarmen trykker mot blæren. </a:t>
            </a:r>
            <a:endParaRPr dirty="0"/>
          </a:p>
        </p:txBody>
      </p:sp>
      <p:sp>
        <p:nvSpPr>
          <p:cNvPr id="204" name="Google Shape;204;p9:notes"/>
          <p:cNvSpPr txBox="1">
            <a:spLocks noGrp="1"/>
          </p:cNvSpPr>
          <p:nvPr>
            <p:ph type="sldNum" idx="12"/>
          </p:nvPr>
        </p:nvSpPr>
        <p:spPr>
          <a:xfrm>
            <a:off x="3619088" y="8977134"/>
            <a:ext cx="3105348" cy="47420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68495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Underrubrik 2">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endParaRPr lang="en-US" dirty="0"/>
          </a:p>
        </p:txBody>
      </p:sp>
    </p:spTree>
    <p:extLst>
      <p:ext uri="{BB962C8B-B14F-4D97-AF65-F5344CB8AC3E}">
        <p14:creationId xmlns:p14="http://schemas.microsoft.com/office/powerpoint/2010/main" val="3699854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Platshållare för innehåll 2">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latshållare för innehåll 3">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47845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6"/>
        <p:cNvGrpSpPr/>
        <p:nvPr/>
      </p:nvGrpSpPr>
      <p:grpSpPr>
        <a:xfrm>
          <a:off x="0" y="0"/>
          <a:ext cx="0" cy="0"/>
          <a:chOff x="0" y="0"/>
          <a:chExt cx="0" cy="0"/>
        </a:xfrm>
      </p:grpSpPr>
      <p:sp>
        <p:nvSpPr>
          <p:cNvPr id="17" name="Google Shape;17;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2"/>
              </a:buClr>
              <a:buSzPts val="5400"/>
              <a:buFont typeface="Calibri"/>
              <a:buNone/>
              <a:defRPr sz="5400" cap="none">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1208586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9"/>
        <p:cNvGrpSpPr/>
        <p:nvPr/>
      </p:nvGrpSpPr>
      <p:grpSpPr>
        <a:xfrm>
          <a:off x="0" y="0"/>
          <a:ext cx="0" cy="0"/>
          <a:chOff x="0" y="0"/>
          <a:chExt cx="0" cy="0"/>
        </a:xfrm>
      </p:grpSpPr>
      <p:sp>
        <p:nvSpPr>
          <p:cNvPr id="20" name="Google Shape;20;p36"/>
          <p:cNvSpPr txBox="1">
            <a:spLocks noGrp="1"/>
          </p:cNvSpPr>
          <p:nvPr>
            <p:ph type="title"/>
          </p:nvPr>
        </p:nvSpPr>
        <p:spPr>
          <a:xfrm>
            <a:off x="838200" y="746971"/>
            <a:ext cx="10515600" cy="122349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6"/>
          <p:cNvSpPr txBox="1">
            <a:spLocks noGrp="1"/>
          </p:cNvSpPr>
          <p:nvPr>
            <p:ph type="body" idx="1"/>
          </p:nvPr>
        </p:nvSpPr>
        <p:spPr>
          <a:xfrm>
            <a:off x="838200" y="2073600"/>
            <a:ext cx="10515600" cy="42300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923318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4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2"/>
        <p:cNvGrpSpPr/>
        <p:nvPr/>
      </p:nvGrpSpPr>
      <p:grpSpPr>
        <a:xfrm>
          <a:off x="0" y="0"/>
          <a:ext cx="0" cy="0"/>
          <a:chOff x="0" y="0"/>
          <a:chExt cx="0" cy="0"/>
        </a:xfrm>
      </p:grpSpPr>
      <p:sp>
        <p:nvSpPr>
          <p:cNvPr id="23" name="Google Shape;23;p37"/>
          <p:cNvSpPr txBox="1">
            <a:spLocks noGrp="1"/>
          </p:cNvSpPr>
          <p:nvPr>
            <p:ph type="title"/>
          </p:nvPr>
        </p:nvSpPr>
        <p:spPr>
          <a:xfrm>
            <a:off x="838200" y="746971"/>
            <a:ext cx="10515600" cy="122349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37"/>
          <p:cNvSpPr txBox="1">
            <a:spLocks noGrp="1"/>
          </p:cNvSpPr>
          <p:nvPr>
            <p:ph type="body" idx="1"/>
          </p:nvPr>
        </p:nvSpPr>
        <p:spPr>
          <a:xfrm>
            <a:off x="838200" y="2073600"/>
            <a:ext cx="5181600" cy="42300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37"/>
          <p:cNvSpPr txBox="1">
            <a:spLocks noGrp="1"/>
          </p:cNvSpPr>
          <p:nvPr>
            <p:ph type="body" idx="2"/>
          </p:nvPr>
        </p:nvSpPr>
        <p:spPr>
          <a:xfrm>
            <a:off x="6172200" y="2073600"/>
            <a:ext cx="5181600" cy="42300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8954253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746971"/>
            <a:ext cx="10515600" cy="122349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2073600"/>
            <a:ext cx="10515600" cy="42300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2314177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4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36"/>
        <p:cNvGrpSpPr/>
        <p:nvPr/>
      </p:nvGrpSpPr>
      <p:grpSpPr>
        <a:xfrm>
          <a:off x="0" y="0"/>
          <a:ext cx="0" cy="0"/>
          <a:chOff x="0" y="0"/>
          <a:chExt cx="0" cy="0"/>
        </a:xfrm>
      </p:grpSpPr>
      <p:sp>
        <p:nvSpPr>
          <p:cNvPr id="37" name="Google Shape;37;p4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2"/>
              </a:buClr>
              <a:buSzPts val="5400"/>
              <a:buFont typeface="Calibri"/>
              <a:buNone/>
              <a:defRPr sz="5400" cap="none">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4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15833813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9"/>
        <p:cNvGrpSpPr/>
        <p:nvPr/>
      </p:nvGrpSpPr>
      <p:grpSpPr>
        <a:xfrm>
          <a:off x="0" y="0"/>
          <a:ext cx="0" cy="0"/>
          <a:chOff x="0" y="0"/>
          <a:chExt cx="0" cy="0"/>
        </a:xfrm>
      </p:grpSpPr>
      <p:sp>
        <p:nvSpPr>
          <p:cNvPr id="40" name="Google Shape;40;p41"/>
          <p:cNvSpPr txBox="1">
            <a:spLocks noGrp="1"/>
          </p:cNvSpPr>
          <p:nvPr>
            <p:ph type="title"/>
          </p:nvPr>
        </p:nvSpPr>
        <p:spPr>
          <a:xfrm>
            <a:off x="838200" y="746971"/>
            <a:ext cx="10515600" cy="122349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41"/>
          <p:cNvSpPr txBox="1">
            <a:spLocks noGrp="1"/>
          </p:cNvSpPr>
          <p:nvPr>
            <p:ph type="body" idx="1"/>
          </p:nvPr>
        </p:nvSpPr>
        <p:spPr>
          <a:xfrm>
            <a:off x="838200" y="2073600"/>
            <a:ext cx="5181600" cy="42300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2" name="Google Shape;42;p41"/>
          <p:cNvSpPr txBox="1">
            <a:spLocks noGrp="1"/>
          </p:cNvSpPr>
          <p:nvPr>
            <p:ph type="body" idx="2"/>
          </p:nvPr>
        </p:nvSpPr>
        <p:spPr>
          <a:xfrm>
            <a:off x="6172200" y="2073600"/>
            <a:ext cx="5181600" cy="42300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9115474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hasCustomPrompt="1"/>
          </p:nvPr>
        </p:nvSpPr>
        <p:spPr>
          <a:xfrm>
            <a:off x="1524000" y="3602038"/>
            <a:ext cx="9144000" cy="1655762"/>
          </a:xfrm>
        </p:spPr>
        <p:txBody>
          <a:bodyPr/>
          <a:lstStyle>
            <a:lvl1pPr marL="0" indent="0" algn="ctr">
              <a:buNone/>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a:t>
            </a:r>
            <a:r>
              <a:rPr lang="en-US" dirty="0" err="1"/>
              <a:t>styleS</a:t>
            </a:r>
            <a:endParaRPr lang="en-US" dirty="0"/>
          </a:p>
        </p:txBody>
      </p:sp>
    </p:spTree>
    <p:extLst>
      <p:ext uri="{BB962C8B-B14F-4D97-AF65-F5344CB8AC3E}">
        <p14:creationId xmlns:p14="http://schemas.microsoft.com/office/powerpoint/2010/main" val="35036024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a:t>Click to edit Master title style</a:t>
            </a:r>
            <a:endParaRPr lang="en-US" dirty="0"/>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073600"/>
            <a:ext cx="10515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770651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43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a:t>Click to edit Master title style</a:t>
            </a:r>
            <a:endParaRPr lang="en-US" dirty="0"/>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073600"/>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Cotent 2">
            <a:extLst>
              <a:ext uri="{FF2B5EF4-FFF2-40B4-BE49-F238E27FC236}">
                <a16:creationId xmlns:a16="http://schemas.microsoft.com/office/drawing/2014/main" id="{62BC5A6B-23F7-4B64-ADA5-9567EC832B59}"/>
              </a:ext>
            </a:extLst>
          </p:cNvPr>
          <p:cNvSpPr>
            <a:spLocks noGrp="1"/>
          </p:cNvSpPr>
          <p:nvPr>
            <p:ph sz="half" idx="2"/>
          </p:nvPr>
        </p:nvSpPr>
        <p:spPr>
          <a:xfrm>
            <a:off x="6172200" y="2073600"/>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94734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sv-SE"/>
              <a:t>Klicka här för att ändra format</a:t>
            </a:r>
            <a:endParaRPr lang="en-US" dirty="0"/>
          </a:p>
        </p:txBody>
      </p:sp>
      <p:sp>
        <p:nvSpPr>
          <p:cNvPr id="3" name="Platshållare för innehåll 2">
            <a:extLst>
              <a:ext uri="{FF2B5EF4-FFF2-40B4-BE49-F238E27FC236}">
                <a16:creationId xmlns:a16="http://schemas.microsoft.com/office/drawing/2014/main" id="{E77E8318-568A-4DD7-A403-328D393A6A54}"/>
              </a:ext>
            </a:extLst>
          </p:cNvPr>
          <p:cNvSpPr>
            <a:spLocks noGrp="1"/>
          </p:cNvSpPr>
          <p:nvPr>
            <p:ph idx="1"/>
          </p:nvPr>
        </p:nvSpPr>
        <p:spPr>
          <a:xfrm>
            <a:off x="838200" y="2073600"/>
            <a:ext cx="10515600" cy="4230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32982927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434">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Smooth Curve">
            <a:extLst>
              <a:ext uri="{FF2B5EF4-FFF2-40B4-BE49-F238E27FC236}">
                <a16:creationId xmlns:a16="http://schemas.microsoft.com/office/drawing/2014/main" id="{0F74EA8F-19F8-4911-9230-0385C8FCB8E5}"/>
              </a:ext>
            </a:extLst>
          </p:cNvPr>
          <p:cNvSpPr>
            <a:spLocks/>
          </p:cNvSpPr>
          <p:nvPr userDrawn="1"/>
        </p:nvSpPr>
        <p:spPr bwMode="auto">
          <a:xfrm>
            <a:off x="214801" y="216000"/>
            <a:ext cx="11760266" cy="336550"/>
          </a:xfrm>
          <a:custGeom>
            <a:avLst/>
            <a:gdLst>
              <a:gd name="T0" fmla="*/ 2152 w 2152"/>
              <a:gd name="T1" fmla="*/ 0 h 104"/>
              <a:gd name="T2" fmla="*/ 104 w 2152"/>
              <a:gd name="T3" fmla="*/ 0 h 104"/>
              <a:gd name="T4" fmla="*/ 0 w 2152"/>
              <a:gd name="T5" fmla="*/ 104 h 104"/>
              <a:gd name="connsiteX0" fmla="*/ 17224 w 17224"/>
              <a:gd name="connsiteY0" fmla="*/ 0 h 10000"/>
              <a:gd name="connsiteX1" fmla="*/ 483 w 17224"/>
              <a:gd name="connsiteY1" fmla="*/ 0 h 10000"/>
              <a:gd name="connsiteX2" fmla="*/ 0 w 17224"/>
              <a:gd name="connsiteY2" fmla="*/ 10000 h 10000"/>
            </a:gdLst>
            <a:ahLst/>
            <a:cxnLst>
              <a:cxn ang="0">
                <a:pos x="connsiteX0" y="connsiteY0"/>
              </a:cxn>
              <a:cxn ang="0">
                <a:pos x="connsiteX1" y="connsiteY1"/>
              </a:cxn>
              <a:cxn ang="0">
                <a:pos x="connsiteX2" y="connsiteY2"/>
              </a:cxn>
            </a:cxnLst>
            <a:rect l="l" t="t" r="r" b="b"/>
            <a:pathLst>
              <a:path w="17224" h="10000">
                <a:moveTo>
                  <a:pt x="17224" y="0"/>
                </a:moveTo>
                <a:lnTo>
                  <a:pt x="483" y="0"/>
                </a:lnTo>
                <a:cubicBezTo>
                  <a:pt x="483" y="0"/>
                  <a:pt x="0" y="0"/>
                  <a:pt x="0" y="10000"/>
                </a:cubicBezTo>
              </a:path>
            </a:pathLst>
          </a:custGeom>
          <a:noFill/>
          <a:ln w="19050" cap="rnd">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Wellspect">
            <a:extLst>
              <a:ext uri="{FF2B5EF4-FFF2-40B4-BE49-F238E27FC236}">
                <a16:creationId xmlns:a16="http://schemas.microsoft.com/office/drawing/2014/main" id="{C6467ED7-B491-4B3F-96CD-AEC6100E0035}"/>
              </a:ext>
            </a:extLst>
          </p:cNvPr>
          <p:cNvSpPr>
            <a:spLocks noEditPoints="1"/>
          </p:cNvSpPr>
          <p:nvPr userDrawn="1"/>
        </p:nvSpPr>
        <p:spPr bwMode="auto">
          <a:xfrm>
            <a:off x="10528300" y="34808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442544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sv-SE"/>
              <a:t>Klicka här för att ändra format</a:t>
            </a:r>
            <a:endParaRPr lang="en-US" dirty="0"/>
          </a:p>
        </p:txBody>
      </p:sp>
      <p:sp>
        <p:nvSpPr>
          <p:cNvPr id="3" name="Platshållare för innehåll 2">
            <a:extLst>
              <a:ext uri="{FF2B5EF4-FFF2-40B4-BE49-F238E27FC236}">
                <a16:creationId xmlns:a16="http://schemas.microsoft.com/office/drawing/2014/main" id="{3C240AFC-67B3-42BB-8B2E-6F97C44781BF}"/>
              </a:ext>
            </a:extLst>
          </p:cNvPr>
          <p:cNvSpPr>
            <a:spLocks noGrp="1"/>
          </p:cNvSpPr>
          <p:nvPr>
            <p:ph sz="half" idx="1"/>
          </p:nvPr>
        </p:nvSpPr>
        <p:spPr>
          <a:xfrm>
            <a:off x="838200" y="2073600"/>
            <a:ext cx="5181600" cy="4230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Platshållare för innehåll 3">
            <a:extLst>
              <a:ext uri="{FF2B5EF4-FFF2-40B4-BE49-F238E27FC236}">
                <a16:creationId xmlns:a16="http://schemas.microsoft.com/office/drawing/2014/main" id="{62BC5A6B-23F7-4B64-ADA5-9567EC832B59}"/>
              </a:ext>
            </a:extLst>
          </p:cNvPr>
          <p:cNvSpPr>
            <a:spLocks noGrp="1"/>
          </p:cNvSpPr>
          <p:nvPr>
            <p:ph sz="half" idx="2"/>
          </p:nvPr>
        </p:nvSpPr>
        <p:spPr>
          <a:xfrm>
            <a:off x="6172200" y="2073600"/>
            <a:ext cx="5181600" cy="4230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1738939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A88B48FB-E956-2048-9E74-C69E7CAA26CC}" type="slidenum">
              <a:rPr lang="en-US" smtClean="0"/>
              <a:t>‹#›</a:t>
            </a:fld>
            <a:endParaRPr lang="en-US"/>
          </a:p>
        </p:txBody>
      </p:sp>
    </p:spTree>
    <p:extLst>
      <p:ext uri="{BB962C8B-B14F-4D97-AF65-F5344CB8AC3E}">
        <p14:creationId xmlns:p14="http://schemas.microsoft.com/office/powerpoint/2010/main" val="3395351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Underrubrik 2">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932096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Platshållare för innehåll 2">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3616664"/>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Platshållare för innehåll 2">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latshållare för innehåll 3">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00863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Underrubrik 2">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888892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Platshållare för innehåll 2">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69131905"/>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theme" Target="../theme/theme6.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3D1E63C8-E924-4DF0-82B5-41085E46340F}"/>
              </a:ext>
            </a:extLst>
          </p:cNvPr>
          <p:cNvSpPr>
            <a:spLocks noGrp="1"/>
          </p:cNvSpPr>
          <p:nvPr>
            <p:ph type="title"/>
          </p:nvPr>
        </p:nvSpPr>
        <p:spPr>
          <a:xfrm>
            <a:off x="838200" y="746971"/>
            <a:ext cx="10515600" cy="1223493"/>
          </a:xfrm>
          <a:prstGeom prst="rect">
            <a:avLst/>
          </a:prstGeom>
        </p:spPr>
        <p:txBody>
          <a:bodyPr vert="horz" lIns="91440" tIns="45720" rIns="91440" bIns="45720" rtlCol="0" anchor="ctr">
            <a:normAutofit/>
          </a:bodyPr>
          <a:lstStyle/>
          <a:p>
            <a:r>
              <a:rPr lang="sv-SE"/>
              <a:t>Klicka här för att ändra format</a:t>
            </a:r>
            <a:endParaRPr lang="en-US" dirty="0"/>
          </a:p>
        </p:txBody>
      </p:sp>
      <p:sp>
        <p:nvSpPr>
          <p:cNvPr id="3" name="Platshållare för text 2">
            <a:extLst>
              <a:ext uri="{FF2B5EF4-FFF2-40B4-BE49-F238E27FC236}">
                <a16:creationId xmlns:a16="http://schemas.microsoft.com/office/drawing/2014/main" id="{28D972C8-5779-4779-A80E-ECE30A3ECB57}"/>
              </a:ext>
            </a:extLst>
          </p:cNvPr>
          <p:cNvSpPr>
            <a:spLocks noGrp="1"/>
          </p:cNvSpPr>
          <p:nvPr>
            <p:ph type="body" idx="1"/>
          </p:nvPr>
        </p:nvSpPr>
        <p:spPr>
          <a:xfrm>
            <a:off x="838200" y="2072535"/>
            <a:ext cx="10515600" cy="4225232"/>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5" name="Freeform 5">
            <a:extLst>
              <a:ext uri="{FF2B5EF4-FFF2-40B4-BE49-F238E27FC236}">
                <a16:creationId xmlns:a16="http://schemas.microsoft.com/office/drawing/2014/main" id="{9D44FDAC-07C9-4888-8618-7FDEFF1ADA78}"/>
              </a:ext>
            </a:extLst>
          </p:cNvPr>
          <p:cNvSpPr>
            <a:spLocks noEditPoints="1"/>
          </p:cNvSpPr>
          <p:nvPr/>
        </p:nvSpPr>
        <p:spPr bwMode="auto">
          <a:xfrm>
            <a:off x="10528300" y="34808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Freeform 15">
            <a:extLst>
              <a:ext uri="{FF2B5EF4-FFF2-40B4-BE49-F238E27FC236}">
                <a16:creationId xmlns:a16="http://schemas.microsoft.com/office/drawing/2014/main" id="{F3BD6E87-CA0C-438D-96A7-6C57D98FBB29}"/>
              </a:ext>
            </a:extLst>
          </p:cNvPr>
          <p:cNvSpPr>
            <a:spLocks/>
          </p:cNvSpPr>
          <p:nvPr/>
        </p:nvSpPr>
        <p:spPr bwMode="auto">
          <a:xfrm>
            <a:off x="214801" y="216000"/>
            <a:ext cx="11760266" cy="336550"/>
          </a:xfrm>
          <a:custGeom>
            <a:avLst/>
            <a:gdLst>
              <a:gd name="T0" fmla="*/ 2152 w 2152"/>
              <a:gd name="T1" fmla="*/ 0 h 104"/>
              <a:gd name="T2" fmla="*/ 104 w 2152"/>
              <a:gd name="T3" fmla="*/ 0 h 104"/>
              <a:gd name="T4" fmla="*/ 0 w 2152"/>
              <a:gd name="T5" fmla="*/ 104 h 104"/>
              <a:gd name="connsiteX0" fmla="*/ 17224 w 17224"/>
              <a:gd name="connsiteY0" fmla="*/ 0 h 10000"/>
              <a:gd name="connsiteX1" fmla="*/ 483 w 17224"/>
              <a:gd name="connsiteY1" fmla="*/ 0 h 10000"/>
              <a:gd name="connsiteX2" fmla="*/ 0 w 17224"/>
              <a:gd name="connsiteY2" fmla="*/ 10000 h 10000"/>
            </a:gdLst>
            <a:ahLst/>
            <a:cxnLst>
              <a:cxn ang="0">
                <a:pos x="connsiteX0" y="connsiteY0"/>
              </a:cxn>
              <a:cxn ang="0">
                <a:pos x="connsiteX1" y="connsiteY1"/>
              </a:cxn>
              <a:cxn ang="0">
                <a:pos x="connsiteX2" y="connsiteY2"/>
              </a:cxn>
            </a:cxnLst>
            <a:rect l="l" t="t" r="r" b="b"/>
            <a:pathLst>
              <a:path w="17224" h="10000">
                <a:moveTo>
                  <a:pt x="17224" y="0"/>
                </a:moveTo>
                <a:lnTo>
                  <a:pt x="483" y="0"/>
                </a:lnTo>
                <a:cubicBezTo>
                  <a:pt x="483" y="0"/>
                  <a:pt x="0" y="0"/>
                  <a:pt x="0" y="10000"/>
                </a:cubicBezTo>
              </a:path>
            </a:pathLst>
          </a:custGeom>
          <a:noFill/>
          <a:ln w="9525" cap="rnd">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Freeform 5">
            <a:extLst>
              <a:ext uri="{FF2B5EF4-FFF2-40B4-BE49-F238E27FC236}">
                <a16:creationId xmlns:a16="http://schemas.microsoft.com/office/drawing/2014/main" id="{7713221E-6E72-488C-A20B-C6CF1C88823B}"/>
              </a:ext>
            </a:extLst>
          </p:cNvPr>
          <p:cNvSpPr>
            <a:spLocks noEditPoints="1"/>
          </p:cNvSpPr>
          <p:nvPr/>
        </p:nvSpPr>
        <p:spPr bwMode="auto">
          <a:xfrm>
            <a:off x="10528300" y="34808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 name="Freeform 15">
            <a:extLst>
              <a:ext uri="{FF2B5EF4-FFF2-40B4-BE49-F238E27FC236}">
                <a16:creationId xmlns:a16="http://schemas.microsoft.com/office/drawing/2014/main" id="{94AD8C86-734D-4CC3-8AFE-EFA75A733E27}"/>
              </a:ext>
            </a:extLst>
          </p:cNvPr>
          <p:cNvSpPr>
            <a:spLocks/>
          </p:cNvSpPr>
          <p:nvPr/>
        </p:nvSpPr>
        <p:spPr bwMode="auto">
          <a:xfrm>
            <a:off x="214801" y="216000"/>
            <a:ext cx="11760266" cy="336550"/>
          </a:xfrm>
          <a:custGeom>
            <a:avLst/>
            <a:gdLst>
              <a:gd name="T0" fmla="*/ 2152 w 2152"/>
              <a:gd name="T1" fmla="*/ 0 h 104"/>
              <a:gd name="T2" fmla="*/ 104 w 2152"/>
              <a:gd name="T3" fmla="*/ 0 h 104"/>
              <a:gd name="T4" fmla="*/ 0 w 2152"/>
              <a:gd name="T5" fmla="*/ 104 h 104"/>
              <a:gd name="connsiteX0" fmla="*/ 17224 w 17224"/>
              <a:gd name="connsiteY0" fmla="*/ 0 h 10000"/>
              <a:gd name="connsiteX1" fmla="*/ 483 w 17224"/>
              <a:gd name="connsiteY1" fmla="*/ 0 h 10000"/>
              <a:gd name="connsiteX2" fmla="*/ 0 w 17224"/>
              <a:gd name="connsiteY2" fmla="*/ 10000 h 10000"/>
            </a:gdLst>
            <a:ahLst/>
            <a:cxnLst>
              <a:cxn ang="0">
                <a:pos x="connsiteX0" y="connsiteY0"/>
              </a:cxn>
              <a:cxn ang="0">
                <a:pos x="connsiteX1" y="connsiteY1"/>
              </a:cxn>
              <a:cxn ang="0">
                <a:pos x="connsiteX2" y="connsiteY2"/>
              </a:cxn>
            </a:cxnLst>
            <a:rect l="l" t="t" r="r" b="b"/>
            <a:pathLst>
              <a:path w="17224" h="10000">
                <a:moveTo>
                  <a:pt x="17224" y="0"/>
                </a:moveTo>
                <a:lnTo>
                  <a:pt x="483" y="0"/>
                </a:lnTo>
                <a:cubicBezTo>
                  <a:pt x="483" y="0"/>
                  <a:pt x="0" y="0"/>
                  <a:pt x="0" y="10000"/>
                </a:cubicBezTo>
              </a:path>
            </a:pathLst>
          </a:custGeom>
          <a:noFill/>
          <a:ln w="19050" cap="rnd">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92959529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810" r:id="rId4"/>
  </p:sldLayoutIdLst>
  <p:txStyles>
    <p:titleStyle>
      <a:lvl1pPr algn="l" defTabSz="914400" rtl="0" eaLnBrk="1" latinLnBrk="0" hangingPunct="1">
        <a:lnSpc>
          <a:spcPct val="90000"/>
        </a:lnSpc>
        <a:spcBef>
          <a:spcPct val="0"/>
        </a:spcBef>
        <a:buNone/>
        <a:defRPr sz="3600" kern="1200">
          <a:solidFill>
            <a:schemeClr val="tx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ktangel: övre hörn, ett rundat och ett klippt 6">
            <a:extLst>
              <a:ext uri="{FF2B5EF4-FFF2-40B4-BE49-F238E27FC236}">
                <a16:creationId xmlns:a16="http://schemas.microsoft.com/office/drawing/2014/main" id="{2F5989B4-053B-45A3-8831-4FD01102D652}"/>
              </a:ext>
            </a:extLst>
          </p:cNvPr>
          <p:cNvSpPr/>
          <p:nvPr/>
        </p:nvSpPr>
        <p:spPr>
          <a:xfrm>
            <a:off x="216000" y="774000"/>
            <a:ext cx="11761200" cy="5868987"/>
          </a:xfrm>
          <a:prstGeom prst="snipRoundRect">
            <a:avLst>
              <a:gd name="adj1" fmla="val 11181"/>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ktangel: övre hörn, ett rundat och ett klippt 8">
            <a:extLst>
              <a:ext uri="{FF2B5EF4-FFF2-40B4-BE49-F238E27FC236}">
                <a16:creationId xmlns:a16="http://schemas.microsoft.com/office/drawing/2014/main" id="{DB4F11C9-1898-47B8-BFBA-B64BDBC711AC}"/>
              </a:ext>
            </a:extLst>
          </p:cNvPr>
          <p:cNvSpPr/>
          <p:nvPr/>
        </p:nvSpPr>
        <p:spPr>
          <a:xfrm>
            <a:off x="216000" y="774000"/>
            <a:ext cx="11761200" cy="5868987"/>
          </a:xfrm>
          <a:prstGeom prst="snipRoundRect">
            <a:avLst>
              <a:gd name="adj1" fmla="val 11181"/>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latshållare för rubrik 1">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Click to edit Master title style</a:t>
            </a:r>
          </a:p>
        </p:txBody>
      </p:sp>
      <p:sp>
        <p:nvSpPr>
          <p:cNvPr id="15" name="Freeform 5">
            <a:extLst>
              <a:ext uri="{FF2B5EF4-FFF2-40B4-BE49-F238E27FC236}">
                <a16:creationId xmlns:a16="http://schemas.microsoft.com/office/drawing/2014/main" id="{9D44FDAC-07C9-4888-8618-7FDEFF1ADA78}"/>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Freeform 5">
            <a:extLst>
              <a:ext uri="{FF2B5EF4-FFF2-40B4-BE49-F238E27FC236}">
                <a16:creationId xmlns:a16="http://schemas.microsoft.com/office/drawing/2014/main" id="{48988171-71BD-490C-815F-659FD4D8FE6C}"/>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5">
            <a:extLst>
              <a:ext uri="{FF2B5EF4-FFF2-40B4-BE49-F238E27FC236}">
                <a16:creationId xmlns:a16="http://schemas.microsoft.com/office/drawing/2014/main" id="{A710B2A7-FB73-4E4D-A0CB-815636CD8F3B}"/>
              </a:ext>
            </a:extLst>
          </p:cNvPr>
          <p:cNvSpPr>
            <a:spLocks noEditPoints="1"/>
          </p:cNvSpPr>
          <p:nvPr/>
        </p:nvSpPr>
        <p:spPr bwMode="auto">
          <a:xfrm>
            <a:off x="10587039" y="6144614"/>
            <a:ext cx="1279525" cy="331788"/>
          </a:xfrm>
          <a:custGeom>
            <a:avLst/>
            <a:gdLst>
              <a:gd name="T0" fmla="*/ 388 w 401"/>
              <a:gd name="T1" fmla="*/ 4 h 102"/>
              <a:gd name="T2" fmla="*/ 401 w 401"/>
              <a:gd name="T3" fmla="*/ 15 h 102"/>
              <a:gd name="T4" fmla="*/ 388 w 401"/>
              <a:gd name="T5" fmla="*/ 28 h 102"/>
              <a:gd name="T6" fmla="*/ 387 w 401"/>
              <a:gd name="T7" fmla="*/ 10 h 102"/>
              <a:gd name="T8" fmla="*/ 390 w 401"/>
              <a:gd name="T9" fmla="*/ 13 h 102"/>
              <a:gd name="T10" fmla="*/ 386 w 401"/>
              <a:gd name="T11" fmla="*/ 10 h 102"/>
              <a:gd name="T12" fmla="*/ 386 w 401"/>
              <a:gd name="T13" fmla="*/ 23 h 102"/>
              <a:gd name="T14" fmla="*/ 390 w 401"/>
              <a:gd name="T15" fmla="*/ 23 h 102"/>
              <a:gd name="T16" fmla="*/ 392 w 401"/>
              <a:gd name="T17" fmla="*/ 15 h 102"/>
              <a:gd name="T18" fmla="*/ 388 w 401"/>
              <a:gd name="T19" fmla="*/ 7 h 102"/>
              <a:gd name="T20" fmla="*/ 332 w 401"/>
              <a:gd name="T21" fmla="*/ 65 h 102"/>
              <a:gd name="T22" fmla="*/ 362 w 401"/>
              <a:gd name="T23" fmla="*/ 48 h 102"/>
              <a:gd name="T24" fmla="*/ 381 w 401"/>
              <a:gd name="T25" fmla="*/ 45 h 102"/>
              <a:gd name="T26" fmla="*/ 311 w 401"/>
              <a:gd name="T27" fmla="*/ 65 h 102"/>
              <a:gd name="T28" fmla="*/ 364 w 401"/>
              <a:gd name="T29" fmla="*/ 73 h 102"/>
              <a:gd name="T30" fmla="*/ 304 w 401"/>
              <a:gd name="T31" fmla="*/ 21 h 102"/>
              <a:gd name="T32" fmla="*/ 296 w 401"/>
              <a:gd name="T33" fmla="*/ 10 h 102"/>
              <a:gd name="T34" fmla="*/ 278 w 401"/>
              <a:gd name="T35" fmla="*/ 100 h 102"/>
              <a:gd name="T36" fmla="*/ 296 w 401"/>
              <a:gd name="T37" fmla="*/ 88 h 102"/>
              <a:gd name="T38" fmla="*/ 302 w 401"/>
              <a:gd name="T39" fmla="*/ 28 h 102"/>
              <a:gd name="T40" fmla="*/ 276 w 401"/>
              <a:gd name="T41" fmla="*/ 88 h 102"/>
              <a:gd name="T42" fmla="*/ 232 w 401"/>
              <a:gd name="T43" fmla="*/ 101 h 102"/>
              <a:gd name="T44" fmla="*/ 252 w 401"/>
              <a:gd name="T45" fmla="*/ 66 h 102"/>
              <a:gd name="T46" fmla="*/ 282 w 401"/>
              <a:gd name="T47" fmla="*/ 43 h 102"/>
              <a:gd name="T48" fmla="*/ 261 w 401"/>
              <a:gd name="T49" fmla="*/ 35 h 102"/>
              <a:gd name="T50" fmla="*/ 255 w 401"/>
              <a:gd name="T51" fmla="*/ 29 h 102"/>
              <a:gd name="T52" fmla="*/ 238 w 401"/>
              <a:gd name="T53" fmla="*/ 40 h 102"/>
              <a:gd name="T54" fmla="*/ 240 w 401"/>
              <a:gd name="T55" fmla="*/ 16 h 102"/>
              <a:gd name="T56" fmla="*/ 233 w 401"/>
              <a:gd name="T57" fmla="*/ 2 h 102"/>
              <a:gd name="T58" fmla="*/ 171 w 401"/>
              <a:gd name="T59" fmla="*/ 16 h 102"/>
              <a:gd name="T60" fmla="*/ 159 w 401"/>
              <a:gd name="T61" fmla="*/ 101 h 102"/>
              <a:gd name="T62" fmla="*/ 181 w 401"/>
              <a:gd name="T63" fmla="*/ 59 h 102"/>
              <a:gd name="T64" fmla="*/ 228 w 401"/>
              <a:gd name="T65" fmla="*/ 46 h 102"/>
              <a:gd name="T66" fmla="*/ 192 w 401"/>
              <a:gd name="T67" fmla="*/ 20 h 102"/>
              <a:gd name="T68" fmla="*/ 129 w 401"/>
              <a:gd name="T69" fmla="*/ 51 h 102"/>
              <a:gd name="T70" fmla="*/ 106 w 401"/>
              <a:gd name="T71" fmla="*/ 85 h 102"/>
              <a:gd name="T72" fmla="*/ 118 w 401"/>
              <a:gd name="T73" fmla="*/ 43 h 102"/>
              <a:gd name="T74" fmla="*/ 149 w 401"/>
              <a:gd name="T75" fmla="*/ 64 h 102"/>
              <a:gd name="T76" fmla="*/ 75 w 401"/>
              <a:gd name="T77" fmla="*/ 64 h 102"/>
              <a:gd name="T78" fmla="*/ 36 w 401"/>
              <a:gd name="T79" fmla="*/ 2 h 102"/>
              <a:gd name="T80" fmla="*/ 2 w 401"/>
              <a:gd name="T81" fmla="*/ 86 h 102"/>
              <a:gd name="T82" fmla="*/ 55 w 401"/>
              <a:gd name="T83" fmla="*/ 100 h 102"/>
              <a:gd name="T84" fmla="*/ 68 w 401"/>
              <a:gd name="T85" fmla="*/ 87 h 102"/>
              <a:gd name="T86" fmla="*/ 43 w 401"/>
              <a:gd name="T87"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1" h="102">
                <a:moveTo>
                  <a:pt x="388" y="27"/>
                </a:moveTo>
                <a:cubicBezTo>
                  <a:pt x="381" y="27"/>
                  <a:pt x="376" y="22"/>
                  <a:pt x="376" y="15"/>
                </a:cubicBezTo>
                <a:cubicBezTo>
                  <a:pt x="376" y="9"/>
                  <a:pt x="381" y="4"/>
                  <a:pt x="388" y="4"/>
                </a:cubicBezTo>
                <a:cubicBezTo>
                  <a:pt x="394" y="4"/>
                  <a:pt x="399" y="9"/>
                  <a:pt x="399" y="15"/>
                </a:cubicBezTo>
                <a:cubicBezTo>
                  <a:pt x="399" y="22"/>
                  <a:pt x="394" y="27"/>
                  <a:pt x="388" y="27"/>
                </a:cubicBezTo>
                <a:moveTo>
                  <a:pt x="401" y="15"/>
                </a:moveTo>
                <a:cubicBezTo>
                  <a:pt x="401" y="8"/>
                  <a:pt x="395" y="2"/>
                  <a:pt x="388" y="2"/>
                </a:cubicBezTo>
                <a:cubicBezTo>
                  <a:pt x="381" y="2"/>
                  <a:pt x="375" y="8"/>
                  <a:pt x="375" y="15"/>
                </a:cubicBezTo>
                <a:cubicBezTo>
                  <a:pt x="375" y="23"/>
                  <a:pt x="381" y="28"/>
                  <a:pt x="388" y="28"/>
                </a:cubicBezTo>
                <a:cubicBezTo>
                  <a:pt x="395" y="28"/>
                  <a:pt x="401" y="22"/>
                  <a:pt x="401" y="15"/>
                </a:cubicBezTo>
                <a:moveTo>
                  <a:pt x="386" y="10"/>
                </a:moveTo>
                <a:cubicBezTo>
                  <a:pt x="387" y="10"/>
                  <a:pt x="387" y="10"/>
                  <a:pt x="387" y="10"/>
                </a:cubicBezTo>
                <a:cubicBezTo>
                  <a:pt x="389" y="10"/>
                  <a:pt x="389" y="10"/>
                  <a:pt x="390" y="10"/>
                </a:cubicBezTo>
                <a:cubicBezTo>
                  <a:pt x="390" y="10"/>
                  <a:pt x="390" y="11"/>
                  <a:pt x="390" y="11"/>
                </a:cubicBezTo>
                <a:cubicBezTo>
                  <a:pt x="390" y="12"/>
                  <a:pt x="390" y="13"/>
                  <a:pt x="390" y="13"/>
                </a:cubicBezTo>
                <a:cubicBezTo>
                  <a:pt x="389" y="13"/>
                  <a:pt x="389" y="13"/>
                  <a:pt x="387" y="13"/>
                </a:cubicBezTo>
                <a:cubicBezTo>
                  <a:pt x="386" y="13"/>
                  <a:pt x="386" y="13"/>
                  <a:pt x="386" y="13"/>
                </a:cubicBezTo>
                <a:lnTo>
                  <a:pt x="386" y="10"/>
                </a:lnTo>
                <a:close/>
                <a:moveTo>
                  <a:pt x="382" y="7"/>
                </a:moveTo>
                <a:cubicBezTo>
                  <a:pt x="382" y="23"/>
                  <a:pt x="382" y="23"/>
                  <a:pt x="382" y="23"/>
                </a:cubicBezTo>
                <a:cubicBezTo>
                  <a:pt x="386" y="23"/>
                  <a:pt x="386" y="23"/>
                  <a:pt x="386" y="23"/>
                </a:cubicBezTo>
                <a:cubicBezTo>
                  <a:pt x="386" y="16"/>
                  <a:pt x="386" y="16"/>
                  <a:pt x="386" y="16"/>
                </a:cubicBezTo>
                <a:cubicBezTo>
                  <a:pt x="389" y="16"/>
                  <a:pt x="389" y="16"/>
                  <a:pt x="389" y="20"/>
                </a:cubicBezTo>
                <a:cubicBezTo>
                  <a:pt x="390" y="21"/>
                  <a:pt x="390" y="22"/>
                  <a:pt x="390" y="23"/>
                </a:cubicBezTo>
                <a:cubicBezTo>
                  <a:pt x="395" y="23"/>
                  <a:pt x="395" y="23"/>
                  <a:pt x="395" y="23"/>
                </a:cubicBezTo>
                <a:cubicBezTo>
                  <a:pt x="394" y="22"/>
                  <a:pt x="394" y="20"/>
                  <a:pt x="393" y="18"/>
                </a:cubicBezTo>
                <a:cubicBezTo>
                  <a:pt x="393" y="16"/>
                  <a:pt x="393" y="16"/>
                  <a:pt x="392" y="15"/>
                </a:cubicBezTo>
                <a:cubicBezTo>
                  <a:pt x="393" y="15"/>
                  <a:pt x="394" y="14"/>
                  <a:pt x="394" y="11"/>
                </a:cubicBezTo>
                <a:cubicBezTo>
                  <a:pt x="394" y="10"/>
                  <a:pt x="394" y="8"/>
                  <a:pt x="392" y="7"/>
                </a:cubicBezTo>
                <a:cubicBezTo>
                  <a:pt x="390" y="7"/>
                  <a:pt x="389" y="7"/>
                  <a:pt x="388" y="7"/>
                </a:cubicBezTo>
                <a:lnTo>
                  <a:pt x="382" y="7"/>
                </a:lnTo>
                <a:close/>
                <a:moveTo>
                  <a:pt x="342" y="85"/>
                </a:moveTo>
                <a:cubicBezTo>
                  <a:pt x="328" y="85"/>
                  <a:pt x="329" y="74"/>
                  <a:pt x="332" y="65"/>
                </a:cubicBezTo>
                <a:cubicBezTo>
                  <a:pt x="335" y="51"/>
                  <a:pt x="341" y="47"/>
                  <a:pt x="344" y="45"/>
                </a:cubicBezTo>
                <a:cubicBezTo>
                  <a:pt x="347" y="44"/>
                  <a:pt x="350" y="43"/>
                  <a:pt x="353" y="43"/>
                </a:cubicBezTo>
                <a:cubicBezTo>
                  <a:pt x="359" y="43"/>
                  <a:pt x="361" y="46"/>
                  <a:pt x="362" y="48"/>
                </a:cubicBezTo>
                <a:cubicBezTo>
                  <a:pt x="362" y="49"/>
                  <a:pt x="363" y="50"/>
                  <a:pt x="363" y="51"/>
                </a:cubicBezTo>
                <a:cubicBezTo>
                  <a:pt x="364" y="53"/>
                  <a:pt x="366" y="54"/>
                  <a:pt x="369" y="54"/>
                </a:cubicBezTo>
                <a:cubicBezTo>
                  <a:pt x="374" y="54"/>
                  <a:pt x="379" y="50"/>
                  <a:pt x="381" y="45"/>
                </a:cubicBezTo>
                <a:cubicBezTo>
                  <a:pt x="382" y="41"/>
                  <a:pt x="381" y="38"/>
                  <a:pt x="378" y="34"/>
                </a:cubicBezTo>
                <a:cubicBezTo>
                  <a:pt x="372" y="28"/>
                  <a:pt x="365" y="27"/>
                  <a:pt x="357" y="27"/>
                </a:cubicBezTo>
                <a:cubicBezTo>
                  <a:pt x="338" y="27"/>
                  <a:pt x="318" y="39"/>
                  <a:pt x="311" y="65"/>
                </a:cubicBezTo>
                <a:cubicBezTo>
                  <a:pt x="305" y="85"/>
                  <a:pt x="312" y="102"/>
                  <a:pt x="336" y="102"/>
                </a:cubicBezTo>
                <a:cubicBezTo>
                  <a:pt x="356" y="102"/>
                  <a:pt x="369" y="89"/>
                  <a:pt x="371" y="82"/>
                </a:cubicBezTo>
                <a:cubicBezTo>
                  <a:pt x="373" y="76"/>
                  <a:pt x="368" y="73"/>
                  <a:pt x="364" y="73"/>
                </a:cubicBezTo>
                <a:cubicBezTo>
                  <a:pt x="359" y="73"/>
                  <a:pt x="356" y="76"/>
                  <a:pt x="354" y="78"/>
                </a:cubicBezTo>
                <a:cubicBezTo>
                  <a:pt x="352" y="81"/>
                  <a:pt x="349" y="85"/>
                  <a:pt x="342" y="85"/>
                </a:cubicBezTo>
                <a:moveTo>
                  <a:pt x="304" y="21"/>
                </a:moveTo>
                <a:cubicBezTo>
                  <a:pt x="309" y="21"/>
                  <a:pt x="315" y="16"/>
                  <a:pt x="316" y="10"/>
                </a:cubicBezTo>
                <a:cubicBezTo>
                  <a:pt x="318" y="5"/>
                  <a:pt x="315" y="0"/>
                  <a:pt x="309" y="0"/>
                </a:cubicBezTo>
                <a:cubicBezTo>
                  <a:pt x="304" y="0"/>
                  <a:pt x="298" y="5"/>
                  <a:pt x="296" y="10"/>
                </a:cubicBezTo>
                <a:cubicBezTo>
                  <a:pt x="295" y="16"/>
                  <a:pt x="298" y="21"/>
                  <a:pt x="304" y="21"/>
                </a:cubicBezTo>
                <a:moveTo>
                  <a:pt x="276" y="88"/>
                </a:moveTo>
                <a:cubicBezTo>
                  <a:pt x="275" y="92"/>
                  <a:pt x="273" y="98"/>
                  <a:pt x="278" y="100"/>
                </a:cubicBezTo>
                <a:cubicBezTo>
                  <a:pt x="279" y="100"/>
                  <a:pt x="280" y="101"/>
                  <a:pt x="282" y="101"/>
                </a:cubicBezTo>
                <a:cubicBezTo>
                  <a:pt x="285" y="101"/>
                  <a:pt x="288" y="100"/>
                  <a:pt x="291" y="97"/>
                </a:cubicBezTo>
                <a:cubicBezTo>
                  <a:pt x="294" y="94"/>
                  <a:pt x="295" y="91"/>
                  <a:pt x="296" y="88"/>
                </a:cubicBezTo>
                <a:cubicBezTo>
                  <a:pt x="309" y="40"/>
                  <a:pt x="309" y="40"/>
                  <a:pt x="309" y="40"/>
                </a:cubicBezTo>
                <a:cubicBezTo>
                  <a:pt x="309" y="36"/>
                  <a:pt x="311" y="31"/>
                  <a:pt x="306" y="29"/>
                </a:cubicBezTo>
                <a:cubicBezTo>
                  <a:pt x="305" y="28"/>
                  <a:pt x="303" y="28"/>
                  <a:pt x="302" y="28"/>
                </a:cubicBezTo>
                <a:cubicBezTo>
                  <a:pt x="298" y="28"/>
                  <a:pt x="295" y="29"/>
                  <a:pt x="294" y="30"/>
                </a:cubicBezTo>
                <a:cubicBezTo>
                  <a:pt x="292" y="32"/>
                  <a:pt x="290" y="34"/>
                  <a:pt x="289" y="40"/>
                </a:cubicBezTo>
                <a:lnTo>
                  <a:pt x="276" y="88"/>
                </a:lnTo>
                <a:close/>
                <a:moveTo>
                  <a:pt x="225" y="88"/>
                </a:moveTo>
                <a:cubicBezTo>
                  <a:pt x="224" y="92"/>
                  <a:pt x="222" y="98"/>
                  <a:pt x="229" y="100"/>
                </a:cubicBezTo>
                <a:cubicBezTo>
                  <a:pt x="230" y="101"/>
                  <a:pt x="231" y="101"/>
                  <a:pt x="232" y="101"/>
                </a:cubicBezTo>
                <a:cubicBezTo>
                  <a:pt x="235" y="101"/>
                  <a:pt x="238" y="100"/>
                  <a:pt x="240" y="98"/>
                </a:cubicBezTo>
                <a:cubicBezTo>
                  <a:pt x="244" y="95"/>
                  <a:pt x="245" y="91"/>
                  <a:pt x="246" y="88"/>
                </a:cubicBezTo>
                <a:cubicBezTo>
                  <a:pt x="252" y="66"/>
                  <a:pt x="252" y="66"/>
                  <a:pt x="252" y="66"/>
                </a:cubicBezTo>
                <a:cubicBezTo>
                  <a:pt x="254" y="58"/>
                  <a:pt x="257" y="48"/>
                  <a:pt x="268" y="46"/>
                </a:cubicBezTo>
                <a:cubicBezTo>
                  <a:pt x="270" y="46"/>
                  <a:pt x="272" y="46"/>
                  <a:pt x="274" y="45"/>
                </a:cubicBezTo>
                <a:cubicBezTo>
                  <a:pt x="276" y="45"/>
                  <a:pt x="279" y="45"/>
                  <a:pt x="282" y="43"/>
                </a:cubicBezTo>
                <a:cubicBezTo>
                  <a:pt x="284" y="41"/>
                  <a:pt x="285" y="39"/>
                  <a:pt x="286" y="36"/>
                </a:cubicBezTo>
                <a:cubicBezTo>
                  <a:pt x="287" y="32"/>
                  <a:pt x="285" y="27"/>
                  <a:pt x="278" y="27"/>
                </a:cubicBezTo>
                <a:cubicBezTo>
                  <a:pt x="272" y="27"/>
                  <a:pt x="266" y="30"/>
                  <a:pt x="261" y="35"/>
                </a:cubicBezTo>
                <a:cubicBezTo>
                  <a:pt x="260" y="37"/>
                  <a:pt x="258" y="39"/>
                  <a:pt x="257" y="41"/>
                </a:cubicBezTo>
                <a:cubicBezTo>
                  <a:pt x="257" y="40"/>
                  <a:pt x="257" y="40"/>
                  <a:pt x="257" y="40"/>
                </a:cubicBezTo>
                <a:cubicBezTo>
                  <a:pt x="258" y="37"/>
                  <a:pt x="260" y="31"/>
                  <a:pt x="255" y="29"/>
                </a:cubicBezTo>
                <a:cubicBezTo>
                  <a:pt x="254" y="28"/>
                  <a:pt x="253" y="28"/>
                  <a:pt x="251" y="28"/>
                </a:cubicBezTo>
                <a:cubicBezTo>
                  <a:pt x="248" y="28"/>
                  <a:pt x="245" y="29"/>
                  <a:pt x="244" y="30"/>
                </a:cubicBezTo>
                <a:cubicBezTo>
                  <a:pt x="240" y="33"/>
                  <a:pt x="239" y="37"/>
                  <a:pt x="238" y="40"/>
                </a:cubicBezTo>
                <a:lnTo>
                  <a:pt x="225" y="88"/>
                </a:lnTo>
                <a:close/>
                <a:moveTo>
                  <a:pt x="228" y="20"/>
                </a:moveTo>
                <a:cubicBezTo>
                  <a:pt x="231" y="20"/>
                  <a:pt x="236" y="20"/>
                  <a:pt x="240" y="16"/>
                </a:cubicBezTo>
                <a:cubicBezTo>
                  <a:pt x="241" y="15"/>
                  <a:pt x="242" y="12"/>
                  <a:pt x="242" y="11"/>
                </a:cubicBezTo>
                <a:cubicBezTo>
                  <a:pt x="243" y="8"/>
                  <a:pt x="242" y="5"/>
                  <a:pt x="239" y="3"/>
                </a:cubicBezTo>
                <a:cubicBezTo>
                  <a:pt x="238" y="3"/>
                  <a:pt x="235" y="2"/>
                  <a:pt x="233" y="2"/>
                </a:cubicBezTo>
                <a:cubicBezTo>
                  <a:pt x="190" y="2"/>
                  <a:pt x="190" y="2"/>
                  <a:pt x="190" y="2"/>
                </a:cubicBezTo>
                <a:cubicBezTo>
                  <a:pt x="187" y="2"/>
                  <a:pt x="182" y="2"/>
                  <a:pt x="179" y="5"/>
                </a:cubicBezTo>
                <a:cubicBezTo>
                  <a:pt x="174" y="8"/>
                  <a:pt x="172" y="13"/>
                  <a:pt x="171" y="16"/>
                </a:cubicBezTo>
                <a:cubicBezTo>
                  <a:pt x="152" y="88"/>
                  <a:pt x="152" y="88"/>
                  <a:pt x="152" y="88"/>
                </a:cubicBezTo>
                <a:cubicBezTo>
                  <a:pt x="151" y="92"/>
                  <a:pt x="150" y="97"/>
                  <a:pt x="154" y="99"/>
                </a:cubicBezTo>
                <a:cubicBezTo>
                  <a:pt x="155" y="100"/>
                  <a:pt x="157" y="101"/>
                  <a:pt x="159" y="101"/>
                </a:cubicBezTo>
                <a:cubicBezTo>
                  <a:pt x="161" y="101"/>
                  <a:pt x="167" y="101"/>
                  <a:pt x="171" y="95"/>
                </a:cubicBezTo>
                <a:cubicBezTo>
                  <a:pt x="172" y="92"/>
                  <a:pt x="173" y="90"/>
                  <a:pt x="174" y="87"/>
                </a:cubicBezTo>
                <a:cubicBezTo>
                  <a:pt x="181" y="59"/>
                  <a:pt x="181" y="59"/>
                  <a:pt x="181" y="59"/>
                </a:cubicBezTo>
                <a:cubicBezTo>
                  <a:pt x="214" y="59"/>
                  <a:pt x="214" y="59"/>
                  <a:pt x="214" y="59"/>
                </a:cubicBezTo>
                <a:cubicBezTo>
                  <a:pt x="217" y="59"/>
                  <a:pt x="225" y="59"/>
                  <a:pt x="228" y="50"/>
                </a:cubicBezTo>
                <a:cubicBezTo>
                  <a:pt x="228" y="49"/>
                  <a:pt x="228" y="47"/>
                  <a:pt x="228" y="46"/>
                </a:cubicBezTo>
                <a:cubicBezTo>
                  <a:pt x="227" y="41"/>
                  <a:pt x="222" y="41"/>
                  <a:pt x="219" y="41"/>
                </a:cubicBezTo>
                <a:cubicBezTo>
                  <a:pt x="186" y="41"/>
                  <a:pt x="186" y="41"/>
                  <a:pt x="186" y="41"/>
                </a:cubicBezTo>
                <a:cubicBezTo>
                  <a:pt x="192" y="20"/>
                  <a:pt x="192" y="20"/>
                  <a:pt x="192" y="20"/>
                </a:cubicBezTo>
                <a:lnTo>
                  <a:pt x="228" y="20"/>
                </a:lnTo>
                <a:close/>
                <a:moveTo>
                  <a:pt x="118" y="43"/>
                </a:moveTo>
                <a:cubicBezTo>
                  <a:pt x="119" y="43"/>
                  <a:pt x="127" y="43"/>
                  <a:pt x="129" y="51"/>
                </a:cubicBezTo>
                <a:cubicBezTo>
                  <a:pt x="130" y="54"/>
                  <a:pt x="130" y="59"/>
                  <a:pt x="128" y="63"/>
                </a:cubicBezTo>
                <a:cubicBezTo>
                  <a:pt x="127" y="68"/>
                  <a:pt x="125" y="73"/>
                  <a:pt x="121" y="78"/>
                </a:cubicBezTo>
                <a:cubicBezTo>
                  <a:pt x="120" y="79"/>
                  <a:pt x="115" y="85"/>
                  <a:pt x="106" y="85"/>
                </a:cubicBezTo>
                <a:cubicBezTo>
                  <a:pt x="95" y="85"/>
                  <a:pt x="92" y="77"/>
                  <a:pt x="96" y="64"/>
                </a:cubicBezTo>
                <a:cubicBezTo>
                  <a:pt x="96" y="61"/>
                  <a:pt x="99" y="52"/>
                  <a:pt x="107" y="46"/>
                </a:cubicBezTo>
                <a:cubicBezTo>
                  <a:pt x="111" y="43"/>
                  <a:pt x="115" y="43"/>
                  <a:pt x="118" y="43"/>
                </a:cubicBezTo>
                <a:moveTo>
                  <a:pt x="75" y="64"/>
                </a:moveTo>
                <a:cubicBezTo>
                  <a:pt x="70" y="82"/>
                  <a:pt x="76" y="102"/>
                  <a:pt x="102" y="102"/>
                </a:cubicBezTo>
                <a:cubicBezTo>
                  <a:pt x="122" y="102"/>
                  <a:pt x="143" y="86"/>
                  <a:pt x="149" y="64"/>
                </a:cubicBezTo>
                <a:cubicBezTo>
                  <a:pt x="152" y="53"/>
                  <a:pt x="150" y="43"/>
                  <a:pt x="147" y="38"/>
                </a:cubicBezTo>
                <a:cubicBezTo>
                  <a:pt x="142" y="30"/>
                  <a:pt x="133" y="27"/>
                  <a:pt x="123" y="27"/>
                </a:cubicBezTo>
                <a:cubicBezTo>
                  <a:pt x="101" y="27"/>
                  <a:pt x="81" y="42"/>
                  <a:pt x="75" y="64"/>
                </a:cubicBezTo>
                <a:moveTo>
                  <a:pt x="43" y="15"/>
                </a:moveTo>
                <a:cubicBezTo>
                  <a:pt x="44" y="12"/>
                  <a:pt x="45" y="8"/>
                  <a:pt x="43" y="5"/>
                </a:cubicBezTo>
                <a:cubicBezTo>
                  <a:pt x="41" y="2"/>
                  <a:pt x="38" y="2"/>
                  <a:pt x="36" y="2"/>
                </a:cubicBezTo>
                <a:cubicBezTo>
                  <a:pt x="32" y="2"/>
                  <a:pt x="29" y="3"/>
                  <a:pt x="28" y="4"/>
                </a:cubicBezTo>
                <a:cubicBezTo>
                  <a:pt x="23" y="7"/>
                  <a:pt x="22" y="11"/>
                  <a:pt x="21" y="15"/>
                </a:cubicBezTo>
                <a:cubicBezTo>
                  <a:pt x="2" y="86"/>
                  <a:pt x="2" y="86"/>
                  <a:pt x="2" y="86"/>
                </a:cubicBezTo>
                <a:cubicBezTo>
                  <a:pt x="2" y="90"/>
                  <a:pt x="0" y="94"/>
                  <a:pt x="3" y="97"/>
                </a:cubicBezTo>
                <a:cubicBezTo>
                  <a:pt x="5" y="100"/>
                  <a:pt x="9" y="100"/>
                  <a:pt x="13" y="100"/>
                </a:cubicBezTo>
                <a:cubicBezTo>
                  <a:pt x="55" y="100"/>
                  <a:pt x="55" y="100"/>
                  <a:pt x="55" y="100"/>
                </a:cubicBezTo>
                <a:cubicBezTo>
                  <a:pt x="58" y="100"/>
                  <a:pt x="62" y="100"/>
                  <a:pt x="66" y="96"/>
                </a:cubicBezTo>
                <a:cubicBezTo>
                  <a:pt x="67" y="94"/>
                  <a:pt x="68" y="93"/>
                  <a:pt x="68" y="91"/>
                </a:cubicBezTo>
                <a:cubicBezTo>
                  <a:pt x="68" y="90"/>
                  <a:pt x="69" y="88"/>
                  <a:pt x="68" y="87"/>
                </a:cubicBezTo>
                <a:cubicBezTo>
                  <a:pt x="67" y="82"/>
                  <a:pt x="62" y="82"/>
                  <a:pt x="59" y="82"/>
                </a:cubicBezTo>
                <a:cubicBezTo>
                  <a:pt x="25" y="82"/>
                  <a:pt x="25" y="82"/>
                  <a:pt x="25" y="82"/>
                </a:cubicBezTo>
                <a:lnTo>
                  <a:pt x="43" y="1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Platshållare för text 2">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4561097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Lst>
  <p:txStyles>
    <p:titleStyle>
      <a:lvl1pPr algn="l" defTabSz="914400" rtl="0" eaLnBrk="1" latinLnBrk="0" hangingPunct="1">
        <a:lnSpc>
          <a:spcPct val="90000"/>
        </a:lnSpc>
        <a:spcBef>
          <a:spcPct val="0"/>
        </a:spcBef>
        <a:buNone/>
        <a:defRPr sz="3600" kern="1200">
          <a:solidFill>
            <a:schemeClr val="tx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ktangel: övre hörn, ett rundat och ett klippt 6">
            <a:extLst>
              <a:ext uri="{FF2B5EF4-FFF2-40B4-BE49-F238E27FC236}">
                <a16:creationId xmlns:a16="http://schemas.microsoft.com/office/drawing/2014/main" id="{2F5989B4-053B-45A3-8831-4FD01102D652}"/>
              </a:ext>
            </a:extLst>
          </p:cNvPr>
          <p:cNvSpPr/>
          <p:nvPr/>
        </p:nvSpPr>
        <p:spPr>
          <a:xfrm>
            <a:off x="216000" y="774000"/>
            <a:ext cx="11761200" cy="5868987"/>
          </a:xfrm>
          <a:prstGeom prst="snipRoundRect">
            <a:avLst>
              <a:gd name="adj1" fmla="val 11181"/>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ktangel: övre hörn, ett rundat och ett klippt 8">
            <a:extLst>
              <a:ext uri="{FF2B5EF4-FFF2-40B4-BE49-F238E27FC236}">
                <a16:creationId xmlns:a16="http://schemas.microsoft.com/office/drawing/2014/main" id="{DB4F11C9-1898-47B8-BFBA-B64BDBC711AC}"/>
              </a:ext>
            </a:extLst>
          </p:cNvPr>
          <p:cNvSpPr/>
          <p:nvPr/>
        </p:nvSpPr>
        <p:spPr>
          <a:xfrm>
            <a:off x="216000" y="774000"/>
            <a:ext cx="11761200" cy="5868987"/>
          </a:xfrm>
          <a:prstGeom prst="snipRoundRect">
            <a:avLst>
              <a:gd name="adj1" fmla="val 11181"/>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latshållare för rubrik 1">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Click to edit Master title style</a:t>
            </a:r>
          </a:p>
        </p:txBody>
      </p:sp>
      <p:sp>
        <p:nvSpPr>
          <p:cNvPr id="15" name="Freeform 5">
            <a:extLst>
              <a:ext uri="{FF2B5EF4-FFF2-40B4-BE49-F238E27FC236}">
                <a16:creationId xmlns:a16="http://schemas.microsoft.com/office/drawing/2014/main" id="{9D44FDAC-07C9-4888-8618-7FDEFF1ADA78}"/>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Freeform 5">
            <a:extLst>
              <a:ext uri="{FF2B5EF4-FFF2-40B4-BE49-F238E27FC236}">
                <a16:creationId xmlns:a16="http://schemas.microsoft.com/office/drawing/2014/main" id="{48988171-71BD-490C-815F-659FD4D8FE6C}"/>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5">
            <a:extLst>
              <a:ext uri="{FF2B5EF4-FFF2-40B4-BE49-F238E27FC236}">
                <a16:creationId xmlns:a16="http://schemas.microsoft.com/office/drawing/2014/main" id="{A710B2A7-FB73-4E4D-A0CB-815636CD8F3B}"/>
              </a:ext>
            </a:extLst>
          </p:cNvPr>
          <p:cNvSpPr>
            <a:spLocks noEditPoints="1"/>
          </p:cNvSpPr>
          <p:nvPr userDrawn="1"/>
        </p:nvSpPr>
        <p:spPr bwMode="auto">
          <a:xfrm>
            <a:off x="10587039" y="6144614"/>
            <a:ext cx="1279525" cy="331788"/>
          </a:xfrm>
          <a:custGeom>
            <a:avLst/>
            <a:gdLst>
              <a:gd name="T0" fmla="*/ 388 w 401"/>
              <a:gd name="T1" fmla="*/ 4 h 102"/>
              <a:gd name="T2" fmla="*/ 401 w 401"/>
              <a:gd name="T3" fmla="*/ 15 h 102"/>
              <a:gd name="T4" fmla="*/ 388 w 401"/>
              <a:gd name="T5" fmla="*/ 28 h 102"/>
              <a:gd name="T6" fmla="*/ 387 w 401"/>
              <a:gd name="T7" fmla="*/ 10 h 102"/>
              <a:gd name="T8" fmla="*/ 390 w 401"/>
              <a:gd name="T9" fmla="*/ 13 h 102"/>
              <a:gd name="T10" fmla="*/ 386 w 401"/>
              <a:gd name="T11" fmla="*/ 10 h 102"/>
              <a:gd name="T12" fmla="*/ 386 w 401"/>
              <a:gd name="T13" fmla="*/ 23 h 102"/>
              <a:gd name="T14" fmla="*/ 390 w 401"/>
              <a:gd name="T15" fmla="*/ 23 h 102"/>
              <a:gd name="T16" fmla="*/ 392 w 401"/>
              <a:gd name="T17" fmla="*/ 15 h 102"/>
              <a:gd name="T18" fmla="*/ 388 w 401"/>
              <a:gd name="T19" fmla="*/ 7 h 102"/>
              <a:gd name="T20" fmla="*/ 332 w 401"/>
              <a:gd name="T21" fmla="*/ 65 h 102"/>
              <a:gd name="T22" fmla="*/ 362 w 401"/>
              <a:gd name="T23" fmla="*/ 48 h 102"/>
              <a:gd name="T24" fmla="*/ 381 w 401"/>
              <a:gd name="T25" fmla="*/ 45 h 102"/>
              <a:gd name="T26" fmla="*/ 311 w 401"/>
              <a:gd name="T27" fmla="*/ 65 h 102"/>
              <a:gd name="T28" fmla="*/ 364 w 401"/>
              <a:gd name="T29" fmla="*/ 73 h 102"/>
              <a:gd name="T30" fmla="*/ 304 w 401"/>
              <a:gd name="T31" fmla="*/ 21 h 102"/>
              <a:gd name="T32" fmla="*/ 296 w 401"/>
              <a:gd name="T33" fmla="*/ 10 h 102"/>
              <a:gd name="T34" fmla="*/ 278 w 401"/>
              <a:gd name="T35" fmla="*/ 100 h 102"/>
              <a:gd name="T36" fmla="*/ 296 w 401"/>
              <a:gd name="T37" fmla="*/ 88 h 102"/>
              <a:gd name="T38" fmla="*/ 302 w 401"/>
              <a:gd name="T39" fmla="*/ 28 h 102"/>
              <a:gd name="T40" fmla="*/ 276 w 401"/>
              <a:gd name="T41" fmla="*/ 88 h 102"/>
              <a:gd name="T42" fmla="*/ 232 w 401"/>
              <a:gd name="T43" fmla="*/ 101 h 102"/>
              <a:gd name="T44" fmla="*/ 252 w 401"/>
              <a:gd name="T45" fmla="*/ 66 h 102"/>
              <a:gd name="T46" fmla="*/ 282 w 401"/>
              <a:gd name="T47" fmla="*/ 43 h 102"/>
              <a:gd name="T48" fmla="*/ 261 w 401"/>
              <a:gd name="T49" fmla="*/ 35 h 102"/>
              <a:gd name="T50" fmla="*/ 255 w 401"/>
              <a:gd name="T51" fmla="*/ 29 h 102"/>
              <a:gd name="T52" fmla="*/ 238 w 401"/>
              <a:gd name="T53" fmla="*/ 40 h 102"/>
              <a:gd name="T54" fmla="*/ 240 w 401"/>
              <a:gd name="T55" fmla="*/ 16 h 102"/>
              <a:gd name="T56" fmla="*/ 233 w 401"/>
              <a:gd name="T57" fmla="*/ 2 h 102"/>
              <a:gd name="T58" fmla="*/ 171 w 401"/>
              <a:gd name="T59" fmla="*/ 16 h 102"/>
              <a:gd name="T60" fmla="*/ 159 w 401"/>
              <a:gd name="T61" fmla="*/ 101 h 102"/>
              <a:gd name="T62" fmla="*/ 181 w 401"/>
              <a:gd name="T63" fmla="*/ 59 h 102"/>
              <a:gd name="T64" fmla="*/ 228 w 401"/>
              <a:gd name="T65" fmla="*/ 46 h 102"/>
              <a:gd name="T66" fmla="*/ 192 w 401"/>
              <a:gd name="T67" fmla="*/ 20 h 102"/>
              <a:gd name="T68" fmla="*/ 129 w 401"/>
              <a:gd name="T69" fmla="*/ 51 h 102"/>
              <a:gd name="T70" fmla="*/ 106 w 401"/>
              <a:gd name="T71" fmla="*/ 85 h 102"/>
              <a:gd name="T72" fmla="*/ 118 w 401"/>
              <a:gd name="T73" fmla="*/ 43 h 102"/>
              <a:gd name="T74" fmla="*/ 149 w 401"/>
              <a:gd name="T75" fmla="*/ 64 h 102"/>
              <a:gd name="T76" fmla="*/ 75 w 401"/>
              <a:gd name="T77" fmla="*/ 64 h 102"/>
              <a:gd name="T78" fmla="*/ 36 w 401"/>
              <a:gd name="T79" fmla="*/ 2 h 102"/>
              <a:gd name="T80" fmla="*/ 2 w 401"/>
              <a:gd name="T81" fmla="*/ 86 h 102"/>
              <a:gd name="T82" fmla="*/ 55 w 401"/>
              <a:gd name="T83" fmla="*/ 100 h 102"/>
              <a:gd name="T84" fmla="*/ 68 w 401"/>
              <a:gd name="T85" fmla="*/ 87 h 102"/>
              <a:gd name="T86" fmla="*/ 43 w 401"/>
              <a:gd name="T87"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1" h="102">
                <a:moveTo>
                  <a:pt x="388" y="27"/>
                </a:moveTo>
                <a:cubicBezTo>
                  <a:pt x="381" y="27"/>
                  <a:pt x="376" y="22"/>
                  <a:pt x="376" y="15"/>
                </a:cubicBezTo>
                <a:cubicBezTo>
                  <a:pt x="376" y="9"/>
                  <a:pt x="381" y="4"/>
                  <a:pt x="388" y="4"/>
                </a:cubicBezTo>
                <a:cubicBezTo>
                  <a:pt x="394" y="4"/>
                  <a:pt x="399" y="9"/>
                  <a:pt x="399" y="15"/>
                </a:cubicBezTo>
                <a:cubicBezTo>
                  <a:pt x="399" y="22"/>
                  <a:pt x="394" y="27"/>
                  <a:pt x="388" y="27"/>
                </a:cubicBezTo>
                <a:moveTo>
                  <a:pt x="401" y="15"/>
                </a:moveTo>
                <a:cubicBezTo>
                  <a:pt x="401" y="8"/>
                  <a:pt x="395" y="2"/>
                  <a:pt x="388" y="2"/>
                </a:cubicBezTo>
                <a:cubicBezTo>
                  <a:pt x="381" y="2"/>
                  <a:pt x="375" y="8"/>
                  <a:pt x="375" y="15"/>
                </a:cubicBezTo>
                <a:cubicBezTo>
                  <a:pt x="375" y="23"/>
                  <a:pt x="381" y="28"/>
                  <a:pt x="388" y="28"/>
                </a:cubicBezTo>
                <a:cubicBezTo>
                  <a:pt x="395" y="28"/>
                  <a:pt x="401" y="22"/>
                  <a:pt x="401" y="15"/>
                </a:cubicBezTo>
                <a:moveTo>
                  <a:pt x="386" y="10"/>
                </a:moveTo>
                <a:cubicBezTo>
                  <a:pt x="387" y="10"/>
                  <a:pt x="387" y="10"/>
                  <a:pt x="387" y="10"/>
                </a:cubicBezTo>
                <a:cubicBezTo>
                  <a:pt x="389" y="10"/>
                  <a:pt x="389" y="10"/>
                  <a:pt x="390" y="10"/>
                </a:cubicBezTo>
                <a:cubicBezTo>
                  <a:pt x="390" y="10"/>
                  <a:pt x="390" y="11"/>
                  <a:pt x="390" y="11"/>
                </a:cubicBezTo>
                <a:cubicBezTo>
                  <a:pt x="390" y="12"/>
                  <a:pt x="390" y="13"/>
                  <a:pt x="390" y="13"/>
                </a:cubicBezTo>
                <a:cubicBezTo>
                  <a:pt x="389" y="13"/>
                  <a:pt x="389" y="13"/>
                  <a:pt x="387" y="13"/>
                </a:cubicBezTo>
                <a:cubicBezTo>
                  <a:pt x="386" y="13"/>
                  <a:pt x="386" y="13"/>
                  <a:pt x="386" y="13"/>
                </a:cubicBezTo>
                <a:lnTo>
                  <a:pt x="386" y="10"/>
                </a:lnTo>
                <a:close/>
                <a:moveTo>
                  <a:pt x="382" y="7"/>
                </a:moveTo>
                <a:cubicBezTo>
                  <a:pt x="382" y="23"/>
                  <a:pt x="382" y="23"/>
                  <a:pt x="382" y="23"/>
                </a:cubicBezTo>
                <a:cubicBezTo>
                  <a:pt x="386" y="23"/>
                  <a:pt x="386" y="23"/>
                  <a:pt x="386" y="23"/>
                </a:cubicBezTo>
                <a:cubicBezTo>
                  <a:pt x="386" y="16"/>
                  <a:pt x="386" y="16"/>
                  <a:pt x="386" y="16"/>
                </a:cubicBezTo>
                <a:cubicBezTo>
                  <a:pt x="389" y="16"/>
                  <a:pt x="389" y="16"/>
                  <a:pt x="389" y="20"/>
                </a:cubicBezTo>
                <a:cubicBezTo>
                  <a:pt x="390" y="21"/>
                  <a:pt x="390" y="22"/>
                  <a:pt x="390" y="23"/>
                </a:cubicBezTo>
                <a:cubicBezTo>
                  <a:pt x="395" y="23"/>
                  <a:pt x="395" y="23"/>
                  <a:pt x="395" y="23"/>
                </a:cubicBezTo>
                <a:cubicBezTo>
                  <a:pt x="394" y="22"/>
                  <a:pt x="394" y="20"/>
                  <a:pt x="393" y="18"/>
                </a:cubicBezTo>
                <a:cubicBezTo>
                  <a:pt x="393" y="16"/>
                  <a:pt x="393" y="16"/>
                  <a:pt x="392" y="15"/>
                </a:cubicBezTo>
                <a:cubicBezTo>
                  <a:pt x="393" y="15"/>
                  <a:pt x="394" y="14"/>
                  <a:pt x="394" y="11"/>
                </a:cubicBezTo>
                <a:cubicBezTo>
                  <a:pt x="394" y="10"/>
                  <a:pt x="394" y="8"/>
                  <a:pt x="392" y="7"/>
                </a:cubicBezTo>
                <a:cubicBezTo>
                  <a:pt x="390" y="7"/>
                  <a:pt x="389" y="7"/>
                  <a:pt x="388" y="7"/>
                </a:cubicBezTo>
                <a:lnTo>
                  <a:pt x="382" y="7"/>
                </a:lnTo>
                <a:close/>
                <a:moveTo>
                  <a:pt x="342" y="85"/>
                </a:moveTo>
                <a:cubicBezTo>
                  <a:pt x="328" y="85"/>
                  <a:pt x="329" y="74"/>
                  <a:pt x="332" y="65"/>
                </a:cubicBezTo>
                <a:cubicBezTo>
                  <a:pt x="335" y="51"/>
                  <a:pt x="341" y="47"/>
                  <a:pt x="344" y="45"/>
                </a:cubicBezTo>
                <a:cubicBezTo>
                  <a:pt x="347" y="44"/>
                  <a:pt x="350" y="43"/>
                  <a:pt x="353" y="43"/>
                </a:cubicBezTo>
                <a:cubicBezTo>
                  <a:pt x="359" y="43"/>
                  <a:pt x="361" y="46"/>
                  <a:pt x="362" y="48"/>
                </a:cubicBezTo>
                <a:cubicBezTo>
                  <a:pt x="362" y="49"/>
                  <a:pt x="363" y="50"/>
                  <a:pt x="363" y="51"/>
                </a:cubicBezTo>
                <a:cubicBezTo>
                  <a:pt x="364" y="53"/>
                  <a:pt x="366" y="54"/>
                  <a:pt x="369" y="54"/>
                </a:cubicBezTo>
                <a:cubicBezTo>
                  <a:pt x="374" y="54"/>
                  <a:pt x="379" y="50"/>
                  <a:pt x="381" y="45"/>
                </a:cubicBezTo>
                <a:cubicBezTo>
                  <a:pt x="382" y="41"/>
                  <a:pt x="381" y="38"/>
                  <a:pt x="378" y="34"/>
                </a:cubicBezTo>
                <a:cubicBezTo>
                  <a:pt x="372" y="28"/>
                  <a:pt x="365" y="27"/>
                  <a:pt x="357" y="27"/>
                </a:cubicBezTo>
                <a:cubicBezTo>
                  <a:pt x="338" y="27"/>
                  <a:pt x="318" y="39"/>
                  <a:pt x="311" y="65"/>
                </a:cubicBezTo>
                <a:cubicBezTo>
                  <a:pt x="305" y="85"/>
                  <a:pt x="312" y="102"/>
                  <a:pt x="336" y="102"/>
                </a:cubicBezTo>
                <a:cubicBezTo>
                  <a:pt x="356" y="102"/>
                  <a:pt x="369" y="89"/>
                  <a:pt x="371" y="82"/>
                </a:cubicBezTo>
                <a:cubicBezTo>
                  <a:pt x="373" y="76"/>
                  <a:pt x="368" y="73"/>
                  <a:pt x="364" y="73"/>
                </a:cubicBezTo>
                <a:cubicBezTo>
                  <a:pt x="359" y="73"/>
                  <a:pt x="356" y="76"/>
                  <a:pt x="354" y="78"/>
                </a:cubicBezTo>
                <a:cubicBezTo>
                  <a:pt x="352" y="81"/>
                  <a:pt x="349" y="85"/>
                  <a:pt x="342" y="85"/>
                </a:cubicBezTo>
                <a:moveTo>
                  <a:pt x="304" y="21"/>
                </a:moveTo>
                <a:cubicBezTo>
                  <a:pt x="309" y="21"/>
                  <a:pt x="315" y="16"/>
                  <a:pt x="316" y="10"/>
                </a:cubicBezTo>
                <a:cubicBezTo>
                  <a:pt x="318" y="5"/>
                  <a:pt x="315" y="0"/>
                  <a:pt x="309" y="0"/>
                </a:cubicBezTo>
                <a:cubicBezTo>
                  <a:pt x="304" y="0"/>
                  <a:pt x="298" y="5"/>
                  <a:pt x="296" y="10"/>
                </a:cubicBezTo>
                <a:cubicBezTo>
                  <a:pt x="295" y="16"/>
                  <a:pt x="298" y="21"/>
                  <a:pt x="304" y="21"/>
                </a:cubicBezTo>
                <a:moveTo>
                  <a:pt x="276" y="88"/>
                </a:moveTo>
                <a:cubicBezTo>
                  <a:pt x="275" y="92"/>
                  <a:pt x="273" y="98"/>
                  <a:pt x="278" y="100"/>
                </a:cubicBezTo>
                <a:cubicBezTo>
                  <a:pt x="279" y="100"/>
                  <a:pt x="280" y="101"/>
                  <a:pt x="282" y="101"/>
                </a:cubicBezTo>
                <a:cubicBezTo>
                  <a:pt x="285" y="101"/>
                  <a:pt x="288" y="100"/>
                  <a:pt x="291" y="97"/>
                </a:cubicBezTo>
                <a:cubicBezTo>
                  <a:pt x="294" y="94"/>
                  <a:pt x="295" y="91"/>
                  <a:pt x="296" y="88"/>
                </a:cubicBezTo>
                <a:cubicBezTo>
                  <a:pt x="309" y="40"/>
                  <a:pt x="309" y="40"/>
                  <a:pt x="309" y="40"/>
                </a:cubicBezTo>
                <a:cubicBezTo>
                  <a:pt x="309" y="36"/>
                  <a:pt x="311" y="31"/>
                  <a:pt x="306" y="29"/>
                </a:cubicBezTo>
                <a:cubicBezTo>
                  <a:pt x="305" y="28"/>
                  <a:pt x="303" y="28"/>
                  <a:pt x="302" y="28"/>
                </a:cubicBezTo>
                <a:cubicBezTo>
                  <a:pt x="298" y="28"/>
                  <a:pt x="295" y="29"/>
                  <a:pt x="294" y="30"/>
                </a:cubicBezTo>
                <a:cubicBezTo>
                  <a:pt x="292" y="32"/>
                  <a:pt x="290" y="34"/>
                  <a:pt x="289" y="40"/>
                </a:cubicBezTo>
                <a:lnTo>
                  <a:pt x="276" y="88"/>
                </a:lnTo>
                <a:close/>
                <a:moveTo>
                  <a:pt x="225" y="88"/>
                </a:moveTo>
                <a:cubicBezTo>
                  <a:pt x="224" y="92"/>
                  <a:pt x="222" y="98"/>
                  <a:pt x="229" y="100"/>
                </a:cubicBezTo>
                <a:cubicBezTo>
                  <a:pt x="230" y="101"/>
                  <a:pt x="231" y="101"/>
                  <a:pt x="232" y="101"/>
                </a:cubicBezTo>
                <a:cubicBezTo>
                  <a:pt x="235" y="101"/>
                  <a:pt x="238" y="100"/>
                  <a:pt x="240" y="98"/>
                </a:cubicBezTo>
                <a:cubicBezTo>
                  <a:pt x="244" y="95"/>
                  <a:pt x="245" y="91"/>
                  <a:pt x="246" y="88"/>
                </a:cubicBezTo>
                <a:cubicBezTo>
                  <a:pt x="252" y="66"/>
                  <a:pt x="252" y="66"/>
                  <a:pt x="252" y="66"/>
                </a:cubicBezTo>
                <a:cubicBezTo>
                  <a:pt x="254" y="58"/>
                  <a:pt x="257" y="48"/>
                  <a:pt x="268" y="46"/>
                </a:cubicBezTo>
                <a:cubicBezTo>
                  <a:pt x="270" y="46"/>
                  <a:pt x="272" y="46"/>
                  <a:pt x="274" y="45"/>
                </a:cubicBezTo>
                <a:cubicBezTo>
                  <a:pt x="276" y="45"/>
                  <a:pt x="279" y="45"/>
                  <a:pt x="282" y="43"/>
                </a:cubicBezTo>
                <a:cubicBezTo>
                  <a:pt x="284" y="41"/>
                  <a:pt x="285" y="39"/>
                  <a:pt x="286" y="36"/>
                </a:cubicBezTo>
                <a:cubicBezTo>
                  <a:pt x="287" y="32"/>
                  <a:pt x="285" y="27"/>
                  <a:pt x="278" y="27"/>
                </a:cubicBezTo>
                <a:cubicBezTo>
                  <a:pt x="272" y="27"/>
                  <a:pt x="266" y="30"/>
                  <a:pt x="261" y="35"/>
                </a:cubicBezTo>
                <a:cubicBezTo>
                  <a:pt x="260" y="37"/>
                  <a:pt x="258" y="39"/>
                  <a:pt x="257" y="41"/>
                </a:cubicBezTo>
                <a:cubicBezTo>
                  <a:pt x="257" y="40"/>
                  <a:pt x="257" y="40"/>
                  <a:pt x="257" y="40"/>
                </a:cubicBezTo>
                <a:cubicBezTo>
                  <a:pt x="258" y="37"/>
                  <a:pt x="260" y="31"/>
                  <a:pt x="255" y="29"/>
                </a:cubicBezTo>
                <a:cubicBezTo>
                  <a:pt x="254" y="28"/>
                  <a:pt x="253" y="28"/>
                  <a:pt x="251" y="28"/>
                </a:cubicBezTo>
                <a:cubicBezTo>
                  <a:pt x="248" y="28"/>
                  <a:pt x="245" y="29"/>
                  <a:pt x="244" y="30"/>
                </a:cubicBezTo>
                <a:cubicBezTo>
                  <a:pt x="240" y="33"/>
                  <a:pt x="239" y="37"/>
                  <a:pt x="238" y="40"/>
                </a:cubicBezTo>
                <a:lnTo>
                  <a:pt x="225" y="88"/>
                </a:lnTo>
                <a:close/>
                <a:moveTo>
                  <a:pt x="228" y="20"/>
                </a:moveTo>
                <a:cubicBezTo>
                  <a:pt x="231" y="20"/>
                  <a:pt x="236" y="20"/>
                  <a:pt x="240" y="16"/>
                </a:cubicBezTo>
                <a:cubicBezTo>
                  <a:pt x="241" y="15"/>
                  <a:pt x="242" y="12"/>
                  <a:pt x="242" y="11"/>
                </a:cubicBezTo>
                <a:cubicBezTo>
                  <a:pt x="243" y="8"/>
                  <a:pt x="242" y="5"/>
                  <a:pt x="239" y="3"/>
                </a:cubicBezTo>
                <a:cubicBezTo>
                  <a:pt x="238" y="3"/>
                  <a:pt x="235" y="2"/>
                  <a:pt x="233" y="2"/>
                </a:cubicBezTo>
                <a:cubicBezTo>
                  <a:pt x="190" y="2"/>
                  <a:pt x="190" y="2"/>
                  <a:pt x="190" y="2"/>
                </a:cubicBezTo>
                <a:cubicBezTo>
                  <a:pt x="187" y="2"/>
                  <a:pt x="182" y="2"/>
                  <a:pt x="179" y="5"/>
                </a:cubicBezTo>
                <a:cubicBezTo>
                  <a:pt x="174" y="8"/>
                  <a:pt x="172" y="13"/>
                  <a:pt x="171" y="16"/>
                </a:cubicBezTo>
                <a:cubicBezTo>
                  <a:pt x="152" y="88"/>
                  <a:pt x="152" y="88"/>
                  <a:pt x="152" y="88"/>
                </a:cubicBezTo>
                <a:cubicBezTo>
                  <a:pt x="151" y="92"/>
                  <a:pt x="150" y="97"/>
                  <a:pt x="154" y="99"/>
                </a:cubicBezTo>
                <a:cubicBezTo>
                  <a:pt x="155" y="100"/>
                  <a:pt x="157" y="101"/>
                  <a:pt x="159" y="101"/>
                </a:cubicBezTo>
                <a:cubicBezTo>
                  <a:pt x="161" y="101"/>
                  <a:pt x="167" y="101"/>
                  <a:pt x="171" y="95"/>
                </a:cubicBezTo>
                <a:cubicBezTo>
                  <a:pt x="172" y="92"/>
                  <a:pt x="173" y="90"/>
                  <a:pt x="174" y="87"/>
                </a:cubicBezTo>
                <a:cubicBezTo>
                  <a:pt x="181" y="59"/>
                  <a:pt x="181" y="59"/>
                  <a:pt x="181" y="59"/>
                </a:cubicBezTo>
                <a:cubicBezTo>
                  <a:pt x="214" y="59"/>
                  <a:pt x="214" y="59"/>
                  <a:pt x="214" y="59"/>
                </a:cubicBezTo>
                <a:cubicBezTo>
                  <a:pt x="217" y="59"/>
                  <a:pt x="225" y="59"/>
                  <a:pt x="228" y="50"/>
                </a:cubicBezTo>
                <a:cubicBezTo>
                  <a:pt x="228" y="49"/>
                  <a:pt x="228" y="47"/>
                  <a:pt x="228" y="46"/>
                </a:cubicBezTo>
                <a:cubicBezTo>
                  <a:pt x="227" y="41"/>
                  <a:pt x="222" y="41"/>
                  <a:pt x="219" y="41"/>
                </a:cubicBezTo>
                <a:cubicBezTo>
                  <a:pt x="186" y="41"/>
                  <a:pt x="186" y="41"/>
                  <a:pt x="186" y="41"/>
                </a:cubicBezTo>
                <a:cubicBezTo>
                  <a:pt x="192" y="20"/>
                  <a:pt x="192" y="20"/>
                  <a:pt x="192" y="20"/>
                </a:cubicBezTo>
                <a:lnTo>
                  <a:pt x="228" y="20"/>
                </a:lnTo>
                <a:close/>
                <a:moveTo>
                  <a:pt x="118" y="43"/>
                </a:moveTo>
                <a:cubicBezTo>
                  <a:pt x="119" y="43"/>
                  <a:pt x="127" y="43"/>
                  <a:pt x="129" y="51"/>
                </a:cubicBezTo>
                <a:cubicBezTo>
                  <a:pt x="130" y="54"/>
                  <a:pt x="130" y="59"/>
                  <a:pt x="128" y="63"/>
                </a:cubicBezTo>
                <a:cubicBezTo>
                  <a:pt x="127" y="68"/>
                  <a:pt x="125" y="73"/>
                  <a:pt x="121" y="78"/>
                </a:cubicBezTo>
                <a:cubicBezTo>
                  <a:pt x="120" y="79"/>
                  <a:pt x="115" y="85"/>
                  <a:pt x="106" y="85"/>
                </a:cubicBezTo>
                <a:cubicBezTo>
                  <a:pt x="95" y="85"/>
                  <a:pt x="92" y="77"/>
                  <a:pt x="96" y="64"/>
                </a:cubicBezTo>
                <a:cubicBezTo>
                  <a:pt x="96" y="61"/>
                  <a:pt x="99" y="52"/>
                  <a:pt x="107" y="46"/>
                </a:cubicBezTo>
                <a:cubicBezTo>
                  <a:pt x="111" y="43"/>
                  <a:pt x="115" y="43"/>
                  <a:pt x="118" y="43"/>
                </a:cubicBezTo>
                <a:moveTo>
                  <a:pt x="75" y="64"/>
                </a:moveTo>
                <a:cubicBezTo>
                  <a:pt x="70" y="82"/>
                  <a:pt x="76" y="102"/>
                  <a:pt x="102" y="102"/>
                </a:cubicBezTo>
                <a:cubicBezTo>
                  <a:pt x="122" y="102"/>
                  <a:pt x="143" y="86"/>
                  <a:pt x="149" y="64"/>
                </a:cubicBezTo>
                <a:cubicBezTo>
                  <a:pt x="152" y="53"/>
                  <a:pt x="150" y="43"/>
                  <a:pt x="147" y="38"/>
                </a:cubicBezTo>
                <a:cubicBezTo>
                  <a:pt x="142" y="30"/>
                  <a:pt x="133" y="27"/>
                  <a:pt x="123" y="27"/>
                </a:cubicBezTo>
                <a:cubicBezTo>
                  <a:pt x="101" y="27"/>
                  <a:pt x="81" y="42"/>
                  <a:pt x="75" y="64"/>
                </a:cubicBezTo>
                <a:moveTo>
                  <a:pt x="43" y="15"/>
                </a:moveTo>
                <a:cubicBezTo>
                  <a:pt x="44" y="12"/>
                  <a:pt x="45" y="8"/>
                  <a:pt x="43" y="5"/>
                </a:cubicBezTo>
                <a:cubicBezTo>
                  <a:pt x="41" y="2"/>
                  <a:pt x="38" y="2"/>
                  <a:pt x="36" y="2"/>
                </a:cubicBezTo>
                <a:cubicBezTo>
                  <a:pt x="32" y="2"/>
                  <a:pt x="29" y="3"/>
                  <a:pt x="28" y="4"/>
                </a:cubicBezTo>
                <a:cubicBezTo>
                  <a:pt x="23" y="7"/>
                  <a:pt x="22" y="11"/>
                  <a:pt x="21" y="15"/>
                </a:cubicBezTo>
                <a:cubicBezTo>
                  <a:pt x="2" y="86"/>
                  <a:pt x="2" y="86"/>
                  <a:pt x="2" y="86"/>
                </a:cubicBezTo>
                <a:cubicBezTo>
                  <a:pt x="2" y="90"/>
                  <a:pt x="0" y="94"/>
                  <a:pt x="3" y="97"/>
                </a:cubicBezTo>
                <a:cubicBezTo>
                  <a:pt x="5" y="100"/>
                  <a:pt x="9" y="100"/>
                  <a:pt x="13" y="100"/>
                </a:cubicBezTo>
                <a:cubicBezTo>
                  <a:pt x="55" y="100"/>
                  <a:pt x="55" y="100"/>
                  <a:pt x="55" y="100"/>
                </a:cubicBezTo>
                <a:cubicBezTo>
                  <a:pt x="58" y="100"/>
                  <a:pt x="62" y="100"/>
                  <a:pt x="66" y="96"/>
                </a:cubicBezTo>
                <a:cubicBezTo>
                  <a:pt x="67" y="94"/>
                  <a:pt x="68" y="93"/>
                  <a:pt x="68" y="91"/>
                </a:cubicBezTo>
                <a:cubicBezTo>
                  <a:pt x="68" y="90"/>
                  <a:pt x="69" y="88"/>
                  <a:pt x="68" y="87"/>
                </a:cubicBezTo>
                <a:cubicBezTo>
                  <a:pt x="67" y="82"/>
                  <a:pt x="62" y="82"/>
                  <a:pt x="59" y="82"/>
                </a:cubicBezTo>
                <a:cubicBezTo>
                  <a:pt x="25" y="82"/>
                  <a:pt x="25" y="82"/>
                  <a:pt x="25" y="82"/>
                </a:cubicBezTo>
                <a:lnTo>
                  <a:pt x="43" y="1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Platshållare för text 2">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21303484"/>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4"/>
          <p:cNvSpPr txBox="1">
            <a:spLocks noGrp="1"/>
          </p:cNvSpPr>
          <p:nvPr>
            <p:ph type="title"/>
          </p:nvPr>
        </p:nvSpPr>
        <p:spPr>
          <a:xfrm>
            <a:off x="838200" y="746971"/>
            <a:ext cx="10515600" cy="122349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4"/>
          <p:cNvSpPr txBox="1">
            <a:spLocks noGrp="1"/>
          </p:cNvSpPr>
          <p:nvPr>
            <p:ph type="body" idx="1"/>
          </p:nvPr>
        </p:nvSpPr>
        <p:spPr>
          <a:xfrm>
            <a:off x="838200" y="2072535"/>
            <a:ext cx="10515600" cy="4225232"/>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5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90000"/>
              </a:lnSpc>
              <a:spcBef>
                <a:spcPts val="50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4"/>
          <p:cNvSpPr/>
          <p:nvPr/>
        </p:nvSpPr>
        <p:spPr>
          <a:xfrm>
            <a:off x="214801" y="216000"/>
            <a:ext cx="11760266" cy="336550"/>
          </a:xfrm>
          <a:custGeom>
            <a:avLst/>
            <a:gdLst/>
            <a:ahLst/>
            <a:cxnLst/>
            <a:rect l="l" t="t" r="r" b="b"/>
            <a:pathLst>
              <a:path w="17224" h="10000" extrusionOk="0">
                <a:moveTo>
                  <a:pt x="17224" y="0"/>
                </a:moveTo>
                <a:lnTo>
                  <a:pt x="483" y="0"/>
                </a:lnTo>
                <a:cubicBezTo>
                  <a:pt x="483" y="0"/>
                  <a:pt x="0" y="0"/>
                  <a:pt x="0" y="10000"/>
                </a:cubicBezTo>
              </a:path>
            </a:pathLst>
          </a:custGeom>
          <a:noFill/>
          <a:ln w="19050" cap="rnd" cmpd="sng">
            <a:solidFill>
              <a:schemeClr val="bg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3" name="Google Shape;13;p34"/>
          <p:cNvGrpSpPr/>
          <p:nvPr/>
        </p:nvGrpSpPr>
        <p:grpSpPr>
          <a:xfrm>
            <a:off x="9293363" y="348085"/>
            <a:ext cx="2674800" cy="326619"/>
            <a:chOff x="6548438" y="7050088"/>
            <a:chExt cx="2674800" cy="326619"/>
          </a:xfrm>
        </p:grpSpPr>
        <p:sp>
          <p:nvSpPr>
            <p:cNvPr id="14" name="Google Shape;14;p34"/>
            <p:cNvSpPr/>
            <p:nvPr/>
          </p:nvSpPr>
          <p:spPr>
            <a:xfrm>
              <a:off x="8008717" y="7050088"/>
              <a:ext cx="1214521" cy="261614"/>
            </a:xfrm>
            <a:custGeom>
              <a:avLst/>
              <a:gdLst/>
              <a:ahLst/>
              <a:cxnLst/>
              <a:rect l="l" t="t" r="r" b="b"/>
              <a:pathLst>
                <a:path w="484" h="102" extrusionOk="0">
                  <a:moveTo>
                    <a:pt x="422" y="88"/>
                  </a:moveTo>
                  <a:cubicBezTo>
                    <a:pt x="421" y="92"/>
                    <a:pt x="419" y="99"/>
                    <a:pt x="426" y="101"/>
                  </a:cubicBezTo>
                  <a:cubicBezTo>
                    <a:pt x="427" y="101"/>
                    <a:pt x="428" y="101"/>
                    <a:pt x="429" y="101"/>
                  </a:cubicBezTo>
                  <a:cubicBezTo>
                    <a:pt x="432" y="101"/>
                    <a:pt x="435" y="100"/>
                    <a:pt x="437" y="98"/>
                  </a:cubicBezTo>
                  <a:cubicBezTo>
                    <a:pt x="441" y="95"/>
                    <a:pt x="442" y="91"/>
                    <a:pt x="443" y="88"/>
                  </a:cubicBezTo>
                  <a:cubicBezTo>
                    <a:pt x="449" y="66"/>
                    <a:pt x="449" y="66"/>
                    <a:pt x="449" y="66"/>
                  </a:cubicBezTo>
                  <a:cubicBezTo>
                    <a:pt x="451" y="59"/>
                    <a:pt x="454" y="48"/>
                    <a:pt x="465" y="46"/>
                  </a:cubicBezTo>
                  <a:cubicBezTo>
                    <a:pt x="467" y="46"/>
                    <a:pt x="469" y="46"/>
                    <a:pt x="471" y="46"/>
                  </a:cubicBezTo>
                  <a:cubicBezTo>
                    <a:pt x="473" y="46"/>
                    <a:pt x="476" y="45"/>
                    <a:pt x="479" y="43"/>
                  </a:cubicBezTo>
                  <a:cubicBezTo>
                    <a:pt x="481" y="42"/>
                    <a:pt x="482" y="39"/>
                    <a:pt x="483" y="37"/>
                  </a:cubicBezTo>
                  <a:cubicBezTo>
                    <a:pt x="484" y="32"/>
                    <a:pt x="482" y="27"/>
                    <a:pt x="475" y="27"/>
                  </a:cubicBezTo>
                  <a:cubicBezTo>
                    <a:pt x="469" y="27"/>
                    <a:pt x="463" y="30"/>
                    <a:pt x="459" y="35"/>
                  </a:cubicBezTo>
                  <a:cubicBezTo>
                    <a:pt x="457" y="37"/>
                    <a:pt x="455" y="39"/>
                    <a:pt x="454" y="42"/>
                  </a:cubicBezTo>
                  <a:cubicBezTo>
                    <a:pt x="455" y="40"/>
                    <a:pt x="455" y="40"/>
                    <a:pt x="455" y="40"/>
                  </a:cubicBezTo>
                  <a:cubicBezTo>
                    <a:pt x="455" y="38"/>
                    <a:pt x="457" y="31"/>
                    <a:pt x="452" y="29"/>
                  </a:cubicBezTo>
                  <a:cubicBezTo>
                    <a:pt x="451" y="28"/>
                    <a:pt x="450" y="28"/>
                    <a:pt x="448" y="28"/>
                  </a:cubicBezTo>
                  <a:cubicBezTo>
                    <a:pt x="445" y="28"/>
                    <a:pt x="442" y="29"/>
                    <a:pt x="441" y="30"/>
                  </a:cubicBezTo>
                  <a:cubicBezTo>
                    <a:pt x="437" y="34"/>
                    <a:pt x="436" y="37"/>
                    <a:pt x="435" y="41"/>
                  </a:cubicBezTo>
                  <a:lnTo>
                    <a:pt x="422" y="88"/>
                  </a:lnTo>
                  <a:close/>
                  <a:moveTo>
                    <a:pt x="392" y="77"/>
                  </a:moveTo>
                  <a:cubicBezTo>
                    <a:pt x="390" y="79"/>
                    <a:pt x="388" y="82"/>
                    <a:pt x="382" y="84"/>
                  </a:cubicBezTo>
                  <a:cubicBezTo>
                    <a:pt x="378" y="86"/>
                    <a:pt x="375" y="86"/>
                    <a:pt x="373" y="86"/>
                  </a:cubicBezTo>
                  <a:cubicBezTo>
                    <a:pt x="367" y="86"/>
                    <a:pt x="364" y="83"/>
                    <a:pt x="365" y="78"/>
                  </a:cubicBezTo>
                  <a:cubicBezTo>
                    <a:pt x="367" y="72"/>
                    <a:pt x="375" y="70"/>
                    <a:pt x="381" y="69"/>
                  </a:cubicBezTo>
                  <a:cubicBezTo>
                    <a:pt x="391" y="67"/>
                    <a:pt x="392" y="67"/>
                    <a:pt x="395" y="66"/>
                  </a:cubicBezTo>
                  <a:lnTo>
                    <a:pt x="392" y="77"/>
                  </a:lnTo>
                  <a:close/>
                  <a:moveTo>
                    <a:pt x="418" y="56"/>
                  </a:moveTo>
                  <a:cubicBezTo>
                    <a:pt x="419" y="49"/>
                    <a:pt x="422" y="40"/>
                    <a:pt x="416" y="34"/>
                  </a:cubicBezTo>
                  <a:cubicBezTo>
                    <a:pt x="413" y="30"/>
                    <a:pt x="407" y="27"/>
                    <a:pt x="395" y="27"/>
                  </a:cubicBezTo>
                  <a:cubicBezTo>
                    <a:pt x="372" y="27"/>
                    <a:pt x="362" y="36"/>
                    <a:pt x="360" y="43"/>
                  </a:cubicBezTo>
                  <a:cubicBezTo>
                    <a:pt x="359" y="48"/>
                    <a:pt x="363" y="52"/>
                    <a:pt x="367" y="52"/>
                  </a:cubicBezTo>
                  <a:cubicBezTo>
                    <a:pt x="371" y="52"/>
                    <a:pt x="374" y="49"/>
                    <a:pt x="375" y="48"/>
                  </a:cubicBezTo>
                  <a:cubicBezTo>
                    <a:pt x="378" y="45"/>
                    <a:pt x="381" y="43"/>
                    <a:pt x="389" y="43"/>
                  </a:cubicBezTo>
                  <a:cubicBezTo>
                    <a:pt x="391" y="43"/>
                    <a:pt x="400" y="43"/>
                    <a:pt x="399" y="49"/>
                  </a:cubicBezTo>
                  <a:cubicBezTo>
                    <a:pt x="398" y="53"/>
                    <a:pt x="394" y="53"/>
                    <a:pt x="387" y="55"/>
                  </a:cubicBezTo>
                  <a:cubicBezTo>
                    <a:pt x="371" y="57"/>
                    <a:pt x="365" y="58"/>
                    <a:pt x="358" y="62"/>
                  </a:cubicBezTo>
                  <a:cubicBezTo>
                    <a:pt x="356" y="63"/>
                    <a:pt x="352" y="66"/>
                    <a:pt x="349" y="71"/>
                  </a:cubicBezTo>
                  <a:cubicBezTo>
                    <a:pt x="347" y="72"/>
                    <a:pt x="346" y="75"/>
                    <a:pt x="345" y="79"/>
                  </a:cubicBezTo>
                  <a:cubicBezTo>
                    <a:pt x="341" y="93"/>
                    <a:pt x="348" y="102"/>
                    <a:pt x="364" y="102"/>
                  </a:cubicBezTo>
                  <a:cubicBezTo>
                    <a:pt x="370" y="102"/>
                    <a:pt x="377" y="100"/>
                    <a:pt x="383" y="97"/>
                  </a:cubicBezTo>
                  <a:cubicBezTo>
                    <a:pt x="385" y="95"/>
                    <a:pt x="386" y="94"/>
                    <a:pt x="388" y="93"/>
                  </a:cubicBezTo>
                  <a:cubicBezTo>
                    <a:pt x="389" y="96"/>
                    <a:pt x="389" y="101"/>
                    <a:pt x="395" y="101"/>
                  </a:cubicBezTo>
                  <a:cubicBezTo>
                    <a:pt x="405" y="101"/>
                    <a:pt x="408" y="91"/>
                    <a:pt x="410" y="86"/>
                  </a:cubicBezTo>
                  <a:lnTo>
                    <a:pt x="418" y="56"/>
                  </a:lnTo>
                  <a:close/>
                  <a:moveTo>
                    <a:pt x="353" y="14"/>
                  </a:moveTo>
                  <a:cubicBezTo>
                    <a:pt x="354" y="10"/>
                    <a:pt x="355" y="5"/>
                    <a:pt x="350" y="2"/>
                  </a:cubicBezTo>
                  <a:cubicBezTo>
                    <a:pt x="348" y="1"/>
                    <a:pt x="347" y="1"/>
                    <a:pt x="346" y="1"/>
                  </a:cubicBezTo>
                  <a:cubicBezTo>
                    <a:pt x="343" y="1"/>
                    <a:pt x="341" y="2"/>
                    <a:pt x="339" y="4"/>
                  </a:cubicBezTo>
                  <a:cubicBezTo>
                    <a:pt x="335" y="6"/>
                    <a:pt x="334" y="10"/>
                    <a:pt x="333" y="13"/>
                  </a:cubicBezTo>
                  <a:cubicBezTo>
                    <a:pt x="313" y="89"/>
                    <a:pt x="313" y="89"/>
                    <a:pt x="313" y="89"/>
                  </a:cubicBezTo>
                  <a:cubicBezTo>
                    <a:pt x="312" y="93"/>
                    <a:pt x="309" y="101"/>
                    <a:pt x="319" y="101"/>
                  </a:cubicBezTo>
                  <a:cubicBezTo>
                    <a:pt x="330" y="101"/>
                    <a:pt x="332" y="92"/>
                    <a:pt x="333" y="89"/>
                  </a:cubicBezTo>
                  <a:lnTo>
                    <a:pt x="353" y="14"/>
                  </a:lnTo>
                  <a:close/>
                  <a:moveTo>
                    <a:pt x="279" y="43"/>
                  </a:moveTo>
                  <a:cubicBezTo>
                    <a:pt x="281" y="43"/>
                    <a:pt x="288" y="43"/>
                    <a:pt x="290" y="51"/>
                  </a:cubicBezTo>
                  <a:cubicBezTo>
                    <a:pt x="291" y="55"/>
                    <a:pt x="291" y="59"/>
                    <a:pt x="290" y="64"/>
                  </a:cubicBezTo>
                  <a:cubicBezTo>
                    <a:pt x="288" y="68"/>
                    <a:pt x="286" y="73"/>
                    <a:pt x="283" y="78"/>
                  </a:cubicBezTo>
                  <a:cubicBezTo>
                    <a:pt x="281" y="80"/>
                    <a:pt x="276" y="85"/>
                    <a:pt x="267" y="85"/>
                  </a:cubicBezTo>
                  <a:cubicBezTo>
                    <a:pt x="257" y="85"/>
                    <a:pt x="253" y="77"/>
                    <a:pt x="257" y="64"/>
                  </a:cubicBezTo>
                  <a:cubicBezTo>
                    <a:pt x="258" y="61"/>
                    <a:pt x="260" y="52"/>
                    <a:pt x="268" y="47"/>
                  </a:cubicBezTo>
                  <a:cubicBezTo>
                    <a:pt x="272" y="43"/>
                    <a:pt x="276" y="43"/>
                    <a:pt x="279" y="43"/>
                  </a:cubicBezTo>
                  <a:moveTo>
                    <a:pt x="236" y="64"/>
                  </a:moveTo>
                  <a:cubicBezTo>
                    <a:pt x="231" y="83"/>
                    <a:pt x="237" y="102"/>
                    <a:pt x="263" y="102"/>
                  </a:cubicBezTo>
                  <a:cubicBezTo>
                    <a:pt x="284" y="102"/>
                    <a:pt x="304" y="87"/>
                    <a:pt x="310" y="64"/>
                  </a:cubicBezTo>
                  <a:cubicBezTo>
                    <a:pt x="313" y="53"/>
                    <a:pt x="311" y="44"/>
                    <a:pt x="308" y="38"/>
                  </a:cubicBezTo>
                  <a:cubicBezTo>
                    <a:pt x="303" y="31"/>
                    <a:pt x="294" y="27"/>
                    <a:pt x="284" y="27"/>
                  </a:cubicBezTo>
                  <a:cubicBezTo>
                    <a:pt x="262" y="27"/>
                    <a:pt x="242" y="42"/>
                    <a:pt x="236" y="64"/>
                  </a:cubicBezTo>
                  <a:moveTo>
                    <a:pt x="198" y="14"/>
                  </a:moveTo>
                  <a:cubicBezTo>
                    <a:pt x="199" y="11"/>
                    <a:pt x="200" y="5"/>
                    <a:pt x="195" y="2"/>
                  </a:cubicBezTo>
                  <a:cubicBezTo>
                    <a:pt x="193" y="2"/>
                    <a:pt x="192" y="2"/>
                    <a:pt x="191" y="2"/>
                  </a:cubicBezTo>
                  <a:cubicBezTo>
                    <a:pt x="188" y="2"/>
                    <a:pt x="186" y="2"/>
                    <a:pt x="183" y="4"/>
                  </a:cubicBezTo>
                  <a:cubicBezTo>
                    <a:pt x="180" y="7"/>
                    <a:pt x="178" y="10"/>
                    <a:pt x="178" y="14"/>
                  </a:cubicBezTo>
                  <a:cubicBezTo>
                    <a:pt x="157" y="89"/>
                    <a:pt x="157" y="89"/>
                    <a:pt x="157" y="89"/>
                  </a:cubicBezTo>
                  <a:cubicBezTo>
                    <a:pt x="156" y="93"/>
                    <a:pt x="155" y="99"/>
                    <a:pt x="161" y="101"/>
                  </a:cubicBezTo>
                  <a:cubicBezTo>
                    <a:pt x="162" y="101"/>
                    <a:pt x="164" y="101"/>
                    <a:pt x="164" y="101"/>
                  </a:cubicBezTo>
                  <a:cubicBezTo>
                    <a:pt x="167" y="101"/>
                    <a:pt x="171" y="100"/>
                    <a:pt x="173" y="98"/>
                  </a:cubicBezTo>
                  <a:cubicBezTo>
                    <a:pt x="176" y="95"/>
                    <a:pt x="177" y="91"/>
                    <a:pt x="178" y="88"/>
                  </a:cubicBezTo>
                  <a:cubicBezTo>
                    <a:pt x="185" y="62"/>
                    <a:pt x="185" y="62"/>
                    <a:pt x="185" y="62"/>
                  </a:cubicBezTo>
                  <a:cubicBezTo>
                    <a:pt x="186" y="57"/>
                    <a:pt x="188" y="51"/>
                    <a:pt x="194" y="47"/>
                  </a:cubicBezTo>
                  <a:cubicBezTo>
                    <a:pt x="196" y="46"/>
                    <a:pt x="198" y="45"/>
                    <a:pt x="201" y="45"/>
                  </a:cubicBezTo>
                  <a:cubicBezTo>
                    <a:pt x="212" y="45"/>
                    <a:pt x="210" y="54"/>
                    <a:pt x="208" y="61"/>
                  </a:cubicBezTo>
                  <a:cubicBezTo>
                    <a:pt x="200" y="89"/>
                    <a:pt x="200" y="89"/>
                    <a:pt x="200" y="89"/>
                  </a:cubicBezTo>
                  <a:cubicBezTo>
                    <a:pt x="200" y="92"/>
                    <a:pt x="199" y="96"/>
                    <a:pt x="201" y="99"/>
                  </a:cubicBezTo>
                  <a:cubicBezTo>
                    <a:pt x="202" y="100"/>
                    <a:pt x="205" y="101"/>
                    <a:pt x="207" y="101"/>
                  </a:cubicBezTo>
                  <a:cubicBezTo>
                    <a:pt x="210" y="101"/>
                    <a:pt x="213" y="100"/>
                    <a:pt x="215" y="98"/>
                  </a:cubicBezTo>
                  <a:cubicBezTo>
                    <a:pt x="218" y="96"/>
                    <a:pt x="220" y="92"/>
                    <a:pt x="220" y="89"/>
                  </a:cubicBezTo>
                  <a:cubicBezTo>
                    <a:pt x="230" y="54"/>
                    <a:pt x="230" y="54"/>
                    <a:pt x="230" y="54"/>
                  </a:cubicBezTo>
                  <a:cubicBezTo>
                    <a:pt x="231" y="47"/>
                    <a:pt x="234" y="37"/>
                    <a:pt x="225" y="31"/>
                  </a:cubicBezTo>
                  <a:cubicBezTo>
                    <a:pt x="222" y="28"/>
                    <a:pt x="217" y="28"/>
                    <a:pt x="213" y="28"/>
                  </a:cubicBezTo>
                  <a:cubicBezTo>
                    <a:pt x="202" y="28"/>
                    <a:pt x="195" y="34"/>
                    <a:pt x="192" y="36"/>
                  </a:cubicBezTo>
                  <a:lnTo>
                    <a:pt x="198" y="14"/>
                  </a:lnTo>
                  <a:close/>
                  <a:moveTo>
                    <a:pt x="123" y="85"/>
                  </a:moveTo>
                  <a:cubicBezTo>
                    <a:pt x="110" y="85"/>
                    <a:pt x="110" y="74"/>
                    <a:pt x="113" y="65"/>
                  </a:cubicBezTo>
                  <a:cubicBezTo>
                    <a:pt x="117" y="51"/>
                    <a:pt x="123" y="47"/>
                    <a:pt x="126" y="46"/>
                  </a:cubicBezTo>
                  <a:cubicBezTo>
                    <a:pt x="129" y="44"/>
                    <a:pt x="131" y="43"/>
                    <a:pt x="134" y="43"/>
                  </a:cubicBezTo>
                  <a:cubicBezTo>
                    <a:pt x="140" y="43"/>
                    <a:pt x="142" y="46"/>
                    <a:pt x="143" y="48"/>
                  </a:cubicBezTo>
                  <a:cubicBezTo>
                    <a:pt x="144" y="49"/>
                    <a:pt x="144" y="50"/>
                    <a:pt x="145" y="51"/>
                  </a:cubicBezTo>
                  <a:cubicBezTo>
                    <a:pt x="146" y="53"/>
                    <a:pt x="148" y="54"/>
                    <a:pt x="150" y="54"/>
                  </a:cubicBezTo>
                  <a:cubicBezTo>
                    <a:pt x="155" y="54"/>
                    <a:pt x="160" y="51"/>
                    <a:pt x="162" y="45"/>
                  </a:cubicBezTo>
                  <a:cubicBezTo>
                    <a:pt x="163" y="41"/>
                    <a:pt x="162" y="38"/>
                    <a:pt x="159" y="35"/>
                  </a:cubicBezTo>
                  <a:cubicBezTo>
                    <a:pt x="154" y="29"/>
                    <a:pt x="147" y="27"/>
                    <a:pt x="139" y="27"/>
                  </a:cubicBezTo>
                  <a:cubicBezTo>
                    <a:pt x="119" y="27"/>
                    <a:pt x="99" y="39"/>
                    <a:pt x="92" y="65"/>
                  </a:cubicBezTo>
                  <a:cubicBezTo>
                    <a:pt x="87" y="86"/>
                    <a:pt x="93" y="102"/>
                    <a:pt x="118" y="102"/>
                  </a:cubicBezTo>
                  <a:cubicBezTo>
                    <a:pt x="138" y="102"/>
                    <a:pt x="151" y="89"/>
                    <a:pt x="152" y="82"/>
                  </a:cubicBezTo>
                  <a:cubicBezTo>
                    <a:pt x="154" y="76"/>
                    <a:pt x="150" y="73"/>
                    <a:pt x="145" y="73"/>
                  </a:cubicBezTo>
                  <a:cubicBezTo>
                    <a:pt x="140" y="73"/>
                    <a:pt x="138" y="76"/>
                    <a:pt x="136" y="79"/>
                  </a:cubicBezTo>
                  <a:cubicBezTo>
                    <a:pt x="133" y="82"/>
                    <a:pt x="130" y="85"/>
                    <a:pt x="123" y="85"/>
                  </a:cubicBezTo>
                  <a:moveTo>
                    <a:pt x="65" y="0"/>
                  </a:moveTo>
                  <a:cubicBezTo>
                    <a:pt x="40" y="0"/>
                    <a:pt x="23" y="12"/>
                    <a:pt x="19" y="30"/>
                  </a:cubicBezTo>
                  <a:cubicBezTo>
                    <a:pt x="13" y="50"/>
                    <a:pt x="30" y="55"/>
                    <a:pt x="45" y="59"/>
                  </a:cubicBezTo>
                  <a:cubicBezTo>
                    <a:pt x="57" y="62"/>
                    <a:pt x="59" y="63"/>
                    <a:pt x="61" y="65"/>
                  </a:cubicBezTo>
                  <a:cubicBezTo>
                    <a:pt x="63" y="66"/>
                    <a:pt x="64" y="69"/>
                    <a:pt x="63" y="73"/>
                  </a:cubicBezTo>
                  <a:cubicBezTo>
                    <a:pt x="61" y="80"/>
                    <a:pt x="54" y="82"/>
                    <a:pt x="53" y="83"/>
                  </a:cubicBezTo>
                  <a:cubicBezTo>
                    <a:pt x="49" y="84"/>
                    <a:pt x="46" y="84"/>
                    <a:pt x="43" y="84"/>
                  </a:cubicBezTo>
                  <a:cubicBezTo>
                    <a:pt x="29" y="84"/>
                    <a:pt x="27" y="79"/>
                    <a:pt x="25" y="74"/>
                  </a:cubicBezTo>
                  <a:cubicBezTo>
                    <a:pt x="23" y="70"/>
                    <a:pt x="21" y="67"/>
                    <a:pt x="16" y="67"/>
                  </a:cubicBezTo>
                  <a:cubicBezTo>
                    <a:pt x="11" y="67"/>
                    <a:pt x="4" y="71"/>
                    <a:pt x="3" y="78"/>
                  </a:cubicBezTo>
                  <a:cubicBezTo>
                    <a:pt x="2" y="80"/>
                    <a:pt x="0" y="90"/>
                    <a:pt x="13" y="97"/>
                  </a:cubicBezTo>
                  <a:cubicBezTo>
                    <a:pt x="19" y="101"/>
                    <a:pt x="28" y="102"/>
                    <a:pt x="38" y="102"/>
                  </a:cubicBezTo>
                  <a:cubicBezTo>
                    <a:pt x="48" y="102"/>
                    <a:pt x="59" y="100"/>
                    <a:pt x="69" y="94"/>
                  </a:cubicBezTo>
                  <a:cubicBezTo>
                    <a:pt x="76" y="89"/>
                    <a:pt x="83" y="81"/>
                    <a:pt x="86" y="71"/>
                  </a:cubicBezTo>
                  <a:cubicBezTo>
                    <a:pt x="89" y="59"/>
                    <a:pt x="85" y="52"/>
                    <a:pt x="80" y="48"/>
                  </a:cubicBezTo>
                  <a:cubicBezTo>
                    <a:pt x="76" y="45"/>
                    <a:pt x="74" y="45"/>
                    <a:pt x="54" y="39"/>
                  </a:cubicBezTo>
                  <a:cubicBezTo>
                    <a:pt x="48" y="37"/>
                    <a:pt x="44" y="36"/>
                    <a:pt x="43" y="34"/>
                  </a:cubicBezTo>
                  <a:cubicBezTo>
                    <a:pt x="41" y="33"/>
                    <a:pt x="41" y="31"/>
                    <a:pt x="42" y="28"/>
                  </a:cubicBezTo>
                  <a:cubicBezTo>
                    <a:pt x="43" y="22"/>
                    <a:pt x="51" y="18"/>
                    <a:pt x="61" y="18"/>
                  </a:cubicBezTo>
                  <a:cubicBezTo>
                    <a:pt x="69" y="18"/>
                    <a:pt x="73" y="21"/>
                    <a:pt x="75" y="25"/>
                  </a:cubicBezTo>
                  <a:cubicBezTo>
                    <a:pt x="76" y="26"/>
                    <a:pt x="76" y="27"/>
                    <a:pt x="76" y="28"/>
                  </a:cubicBezTo>
                  <a:cubicBezTo>
                    <a:pt x="78" y="32"/>
                    <a:pt x="80" y="33"/>
                    <a:pt x="83" y="33"/>
                  </a:cubicBezTo>
                  <a:cubicBezTo>
                    <a:pt x="89" y="33"/>
                    <a:pt x="95" y="29"/>
                    <a:pt x="97" y="23"/>
                  </a:cubicBezTo>
                  <a:cubicBezTo>
                    <a:pt x="100" y="13"/>
                    <a:pt x="90" y="0"/>
                    <a:pt x="65" y="0"/>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15;p34"/>
            <p:cNvSpPr/>
            <p:nvPr/>
          </p:nvSpPr>
          <p:spPr>
            <a:xfrm>
              <a:off x="6548438" y="7056430"/>
              <a:ext cx="1441253" cy="320278"/>
            </a:xfrm>
            <a:custGeom>
              <a:avLst/>
              <a:gdLst/>
              <a:ahLst/>
              <a:cxnLst/>
              <a:rect l="l" t="t" r="r" b="b"/>
              <a:pathLst>
                <a:path w="574" h="125" extrusionOk="0">
                  <a:moveTo>
                    <a:pt x="563" y="23"/>
                  </a:moveTo>
                  <a:cubicBezTo>
                    <a:pt x="557" y="23"/>
                    <a:pt x="552" y="18"/>
                    <a:pt x="552" y="12"/>
                  </a:cubicBezTo>
                  <a:cubicBezTo>
                    <a:pt x="552" y="12"/>
                    <a:pt x="552" y="12"/>
                    <a:pt x="552" y="12"/>
                  </a:cubicBezTo>
                  <a:cubicBezTo>
                    <a:pt x="552" y="6"/>
                    <a:pt x="557" y="1"/>
                    <a:pt x="563" y="1"/>
                  </a:cubicBezTo>
                  <a:cubicBezTo>
                    <a:pt x="569" y="1"/>
                    <a:pt x="574" y="6"/>
                    <a:pt x="574" y="12"/>
                  </a:cubicBezTo>
                  <a:cubicBezTo>
                    <a:pt x="574" y="12"/>
                    <a:pt x="574" y="12"/>
                    <a:pt x="574" y="12"/>
                  </a:cubicBezTo>
                  <a:cubicBezTo>
                    <a:pt x="574" y="18"/>
                    <a:pt x="569" y="23"/>
                    <a:pt x="563" y="23"/>
                  </a:cubicBezTo>
                  <a:moveTo>
                    <a:pt x="563" y="21"/>
                  </a:moveTo>
                  <a:cubicBezTo>
                    <a:pt x="568" y="21"/>
                    <a:pt x="572" y="17"/>
                    <a:pt x="572" y="12"/>
                  </a:cubicBezTo>
                  <a:cubicBezTo>
                    <a:pt x="572" y="12"/>
                    <a:pt x="572" y="12"/>
                    <a:pt x="572" y="12"/>
                  </a:cubicBezTo>
                  <a:cubicBezTo>
                    <a:pt x="572" y="6"/>
                    <a:pt x="568" y="2"/>
                    <a:pt x="563" y="2"/>
                  </a:cubicBezTo>
                  <a:cubicBezTo>
                    <a:pt x="557" y="2"/>
                    <a:pt x="553" y="6"/>
                    <a:pt x="553" y="12"/>
                  </a:cubicBezTo>
                  <a:cubicBezTo>
                    <a:pt x="553" y="12"/>
                    <a:pt x="553" y="12"/>
                    <a:pt x="553" y="12"/>
                  </a:cubicBezTo>
                  <a:cubicBezTo>
                    <a:pt x="553" y="17"/>
                    <a:pt x="557" y="21"/>
                    <a:pt x="563" y="21"/>
                  </a:cubicBezTo>
                  <a:moveTo>
                    <a:pt x="558" y="7"/>
                  </a:moveTo>
                  <a:cubicBezTo>
                    <a:pt x="558" y="6"/>
                    <a:pt x="559" y="6"/>
                    <a:pt x="560" y="6"/>
                  </a:cubicBezTo>
                  <a:cubicBezTo>
                    <a:pt x="564" y="6"/>
                    <a:pt x="564" y="6"/>
                    <a:pt x="564" y="6"/>
                  </a:cubicBezTo>
                  <a:cubicBezTo>
                    <a:pt x="566" y="6"/>
                    <a:pt x="568" y="7"/>
                    <a:pt x="568" y="9"/>
                  </a:cubicBezTo>
                  <a:cubicBezTo>
                    <a:pt x="568" y="11"/>
                    <a:pt x="567" y="12"/>
                    <a:pt x="565" y="13"/>
                  </a:cubicBezTo>
                  <a:cubicBezTo>
                    <a:pt x="567" y="15"/>
                    <a:pt x="567" y="15"/>
                    <a:pt x="567" y="15"/>
                  </a:cubicBezTo>
                  <a:cubicBezTo>
                    <a:pt x="568" y="16"/>
                    <a:pt x="568" y="16"/>
                    <a:pt x="568" y="16"/>
                  </a:cubicBezTo>
                  <a:cubicBezTo>
                    <a:pt x="568" y="17"/>
                    <a:pt x="567" y="17"/>
                    <a:pt x="567" y="17"/>
                  </a:cubicBezTo>
                  <a:cubicBezTo>
                    <a:pt x="566" y="17"/>
                    <a:pt x="566" y="17"/>
                    <a:pt x="566" y="17"/>
                  </a:cubicBezTo>
                  <a:cubicBezTo>
                    <a:pt x="563" y="13"/>
                    <a:pt x="563" y="13"/>
                    <a:pt x="563" y="13"/>
                  </a:cubicBezTo>
                  <a:cubicBezTo>
                    <a:pt x="561" y="13"/>
                    <a:pt x="561" y="13"/>
                    <a:pt x="561" y="13"/>
                  </a:cubicBezTo>
                  <a:cubicBezTo>
                    <a:pt x="561" y="16"/>
                    <a:pt x="561" y="16"/>
                    <a:pt x="561" y="16"/>
                  </a:cubicBezTo>
                  <a:cubicBezTo>
                    <a:pt x="561" y="17"/>
                    <a:pt x="560" y="17"/>
                    <a:pt x="560" y="17"/>
                  </a:cubicBezTo>
                  <a:cubicBezTo>
                    <a:pt x="559" y="17"/>
                    <a:pt x="558" y="17"/>
                    <a:pt x="558" y="16"/>
                  </a:cubicBezTo>
                  <a:lnTo>
                    <a:pt x="558" y="7"/>
                  </a:lnTo>
                  <a:close/>
                  <a:moveTo>
                    <a:pt x="563" y="11"/>
                  </a:moveTo>
                  <a:cubicBezTo>
                    <a:pt x="565" y="11"/>
                    <a:pt x="566" y="11"/>
                    <a:pt x="566" y="10"/>
                  </a:cubicBezTo>
                  <a:cubicBezTo>
                    <a:pt x="566" y="8"/>
                    <a:pt x="565" y="8"/>
                    <a:pt x="563" y="8"/>
                  </a:cubicBezTo>
                  <a:cubicBezTo>
                    <a:pt x="561" y="8"/>
                    <a:pt x="561" y="8"/>
                    <a:pt x="561" y="8"/>
                  </a:cubicBezTo>
                  <a:cubicBezTo>
                    <a:pt x="561" y="11"/>
                    <a:pt x="561" y="11"/>
                    <a:pt x="561" y="11"/>
                  </a:cubicBezTo>
                  <a:lnTo>
                    <a:pt x="563" y="11"/>
                  </a:lnTo>
                  <a:close/>
                  <a:moveTo>
                    <a:pt x="518" y="38"/>
                  </a:moveTo>
                  <a:cubicBezTo>
                    <a:pt x="518" y="78"/>
                    <a:pt x="518" y="78"/>
                    <a:pt x="518" y="78"/>
                  </a:cubicBezTo>
                  <a:cubicBezTo>
                    <a:pt x="518" y="89"/>
                    <a:pt x="519" y="99"/>
                    <a:pt x="538" y="99"/>
                  </a:cubicBezTo>
                  <a:cubicBezTo>
                    <a:pt x="539" y="99"/>
                    <a:pt x="542" y="99"/>
                    <a:pt x="542" y="99"/>
                  </a:cubicBezTo>
                  <a:cubicBezTo>
                    <a:pt x="545" y="98"/>
                    <a:pt x="550" y="97"/>
                    <a:pt x="550" y="93"/>
                  </a:cubicBezTo>
                  <a:cubicBezTo>
                    <a:pt x="550" y="89"/>
                    <a:pt x="547" y="88"/>
                    <a:pt x="543" y="88"/>
                  </a:cubicBezTo>
                  <a:cubicBezTo>
                    <a:pt x="542" y="88"/>
                    <a:pt x="539" y="88"/>
                    <a:pt x="538" y="88"/>
                  </a:cubicBezTo>
                  <a:cubicBezTo>
                    <a:pt x="535" y="88"/>
                    <a:pt x="532" y="88"/>
                    <a:pt x="531" y="84"/>
                  </a:cubicBezTo>
                  <a:cubicBezTo>
                    <a:pt x="531" y="82"/>
                    <a:pt x="531" y="81"/>
                    <a:pt x="531" y="73"/>
                  </a:cubicBezTo>
                  <a:cubicBezTo>
                    <a:pt x="531" y="38"/>
                    <a:pt x="531" y="38"/>
                    <a:pt x="531" y="38"/>
                  </a:cubicBezTo>
                  <a:cubicBezTo>
                    <a:pt x="545" y="38"/>
                    <a:pt x="545" y="38"/>
                    <a:pt x="545" y="38"/>
                  </a:cubicBezTo>
                  <a:cubicBezTo>
                    <a:pt x="546" y="38"/>
                    <a:pt x="550" y="37"/>
                    <a:pt x="550" y="32"/>
                  </a:cubicBezTo>
                  <a:cubicBezTo>
                    <a:pt x="550" y="27"/>
                    <a:pt x="546" y="27"/>
                    <a:pt x="545" y="27"/>
                  </a:cubicBezTo>
                  <a:cubicBezTo>
                    <a:pt x="531" y="27"/>
                    <a:pt x="531" y="27"/>
                    <a:pt x="531" y="27"/>
                  </a:cubicBezTo>
                  <a:cubicBezTo>
                    <a:pt x="531" y="11"/>
                    <a:pt x="531" y="11"/>
                    <a:pt x="531" y="11"/>
                  </a:cubicBezTo>
                  <a:cubicBezTo>
                    <a:pt x="531" y="9"/>
                    <a:pt x="530" y="5"/>
                    <a:pt x="524" y="5"/>
                  </a:cubicBezTo>
                  <a:cubicBezTo>
                    <a:pt x="519" y="5"/>
                    <a:pt x="518" y="9"/>
                    <a:pt x="518" y="11"/>
                  </a:cubicBezTo>
                  <a:cubicBezTo>
                    <a:pt x="518" y="27"/>
                    <a:pt x="518" y="27"/>
                    <a:pt x="518" y="27"/>
                  </a:cubicBezTo>
                  <a:lnTo>
                    <a:pt x="518" y="38"/>
                  </a:lnTo>
                  <a:close/>
                  <a:moveTo>
                    <a:pt x="498" y="76"/>
                  </a:moveTo>
                  <a:cubicBezTo>
                    <a:pt x="496" y="81"/>
                    <a:pt x="492" y="89"/>
                    <a:pt x="480" y="89"/>
                  </a:cubicBezTo>
                  <a:cubicBezTo>
                    <a:pt x="463" y="89"/>
                    <a:pt x="460" y="74"/>
                    <a:pt x="460" y="62"/>
                  </a:cubicBezTo>
                  <a:cubicBezTo>
                    <a:pt x="460" y="49"/>
                    <a:pt x="465" y="36"/>
                    <a:pt x="480" y="36"/>
                  </a:cubicBezTo>
                  <a:cubicBezTo>
                    <a:pt x="491" y="36"/>
                    <a:pt x="495" y="43"/>
                    <a:pt x="496" y="46"/>
                  </a:cubicBezTo>
                  <a:cubicBezTo>
                    <a:pt x="497" y="49"/>
                    <a:pt x="499" y="52"/>
                    <a:pt x="503" y="52"/>
                  </a:cubicBezTo>
                  <a:cubicBezTo>
                    <a:pt x="506" y="52"/>
                    <a:pt x="509" y="49"/>
                    <a:pt x="509" y="45"/>
                  </a:cubicBezTo>
                  <a:cubicBezTo>
                    <a:pt x="509" y="45"/>
                    <a:pt x="509" y="43"/>
                    <a:pt x="506" y="38"/>
                  </a:cubicBezTo>
                  <a:cubicBezTo>
                    <a:pt x="503" y="32"/>
                    <a:pt x="496" y="25"/>
                    <a:pt x="480" y="25"/>
                  </a:cubicBezTo>
                  <a:cubicBezTo>
                    <a:pt x="475" y="25"/>
                    <a:pt x="456" y="25"/>
                    <a:pt x="449" y="46"/>
                  </a:cubicBezTo>
                  <a:cubicBezTo>
                    <a:pt x="447" y="52"/>
                    <a:pt x="446" y="57"/>
                    <a:pt x="446" y="62"/>
                  </a:cubicBezTo>
                  <a:cubicBezTo>
                    <a:pt x="446" y="80"/>
                    <a:pt x="455" y="100"/>
                    <a:pt x="480" y="100"/>
                  </a:cubicBezTo>
                  <a:cubicBezTo>
                    <a:pt x="499" y="100"/>
                    <a:pt x="506" y="89"/>
                    <a:pt x="508" y="85"/>
                  </a:cubicBezTo>
                  <a:cubicBezTo>
                    <a:pt x="510" y="82"/>
                    <a:pt x="511" y="79"/>
                    <a:pt x="511" y="77"/>
                  </a:cubicBezTo>
                  <a:cubicBezTo>
                    <a:pt x="511" y="72"/>
                    <a:pt x="506" y="71"/>
                    <a:pt x="504" y="71"/>
                  </a:cubicBezTo>
                  <a:cubicBezTo>
                    <a:pt x="500" y="71"/>
                    <a:pt x="499" y="74"/>
                    <a:pt x="498" y="76"/>
                  </a:cubicBezTo>
                  <a:moveTo>
                    <a:pt x="435" y="66"/>
                  </a:moveTo>
                  <a:cubicBezTo>
                    <a:pt x="437" y="66"/>
                    <a:pt x="441" y="66"/>
                    <a:pt x="441" y="60"/>
                  </a:cubicBezTo>
                  <a:cubicBezTo>
                    <a:pt x="441" y="52"/>
                    <a:pt x="439" y="43"/>
                    <a:pt x="434" y="37"/>
                  </a:cubicBezTo>
                  <a:cubicBezTo>
                    <a:pt x="430" y="31"/>
                    <a:pt x="425" y="28"/>
                    <a:pt x="419" y="26"/>
                  </a:cubicBezTo>
                  <a:cubicBezTo>
                    <a:pt x="416" y="26"/>
                    <a:pt x="413" y="25"/>
                    <a:pt x="410" y="25"/>
                  </a:cubicBezTo>
                  <a:cubicBezTo>
                    <a:pt x="385" y="25"/>
                    <a:pt x="376" y="46"/>
                    <a:pt x="376" y="63"/>
                  </a:cubicBezTo>
                  <a:cubicBezTo>
                    <a:pt x="376" y="73"/>
                    <a:pt x="379" y="83"/>
                    <a:pt x="385" y="90"/>
                  </a:cubicBezTo>
                  <a:cubicBezTo>
                    <a:pt x="392" y="98"/>
                    <a:pt x="401" y="100"/>
                    <a:pt x="410" y="100"/>
                  </a:cubicBezTo>
                  <a:cubicBezTo>
                    <a:pt x="414" y="100"/>
                    <a:pt x="426" y="100"/>
                    <a:pt x="436" y="89"/>
                  </a:cubicBezTo>
                  <a:cubicBezTo>
                    <a:pt x="437" y="87"/>
                    <a:pt x="440" y="84"/>
                    <a:pt x="440" y="82"/>
                  </a:cubicBezTo>
                  <a:cubicBezTo>
                    <a:pt x="440" y="81"/>
                    <a:pt x="440" y="81"/>
                    <a:pt x="440" y="80"/>
                  </a:cubicBezTo>
                  <a:cubicBezTo>
                    <a:pt x="440" y="76"/>
                    <a:pt x="436" y="74"/>
                    <a:pt x="433" y="74"/>
                  </a:cubicBezTo>
                  <a:cubicBezTo>
                    <a:pt x="430" y="74"/>
                    <a:pt x="430" y="76"/>
                    <a:pt x="427" y="80"/>
                  </a:cubicBezTo>
                  <a:cubicBezTo>
                    <a:pt x="425" y="83"/>
                    <a:pt x="421" y="89"/>
                    <a:pt x="410" y="89"/>
                  </a:cubicBezTo>
                  <a:cubicBezTo>
                    <a:pt x="405" y="89"/>
                    <a:pt x="399" y="88"/>
                    <a:pt x="394" y="82"/>
                  </a:cubicBezTo>
                  <a:cubicBezTo>
                    <a:pt x="391" y="78"/>
                    <a:pt x="389" y="72"/>
                    <a:pt x="389" y="66"/>
                  </a:cubicBezTo>
                  <a:lnTo>
                    <a:pt x="435" y="66"/>
                  </a:lnTo>
                  <a:close/>
                  <a:moveTo>
                    <a:pt x="389" y="56"/>
                  </a:moveTo>
                  <a:cubicBezTo>
                    <a:pt x="390" y="53"/>
                    <a:pt x="391" y="46"/>
                    <a:pt x="396" y="41"/>
                  </a:cubicBezTo>
                  <a:cubicBezTo>
                    <a:pt x="401" y="37"/>
                    <a:pt x="407" y="37"/>
                    <a:pt x="410" y="37"/>
                  </a:cubicBezTo>
                  <a:cubicBezTo>
                    <a:pt x="423" y="37"/>
                    <a:pt x="428" y="47"/>
                    <a:pt x="428" y="56"/>
                  </a:cubicBezTo>
                  <a:lnTo>
                    <a:pt x="389" y="56"/>
                  </a:lnTo>
                  <a:close/>
                  <a:moveTo>
                    <a:pt x="306" y="119"/>
                  </a:moveTo>
                  <a:cubicBezTo>
                    <a:pt x="306" y="121"/>
                    <a:pt x="306" y="123"/>
                    <a:pt x="309" y="124"/>
                  </a:cubicBezTo>
                  <a:cubicBezTo>
                    <a:pt x="310" y="125"/>
                    <a:pt x="311" y="125"/>
                    <a:pt x="312" y="125"/>
                  </a:cubicBezTo>
                  <a:cubicBezTo>
                    <a:pt x="318" y="125"/>
                    <a:pt x="319" y="120"/>
                    <a:pt x="319" y="119"/>
                  </a:cubicBezTo>
                  <a:cubicBezTo>
                    <a:pt x="319" y="90"/>
                    <a:pt x="319" y="90"/>
                    <a:pt x="319" y="90"/>
                  </a:cubicBezTo>
                  <a:cubicBezTo>
                    <a:pt x="325" y="95"/>
                    <a:pt x="330" y="100"/>
                    <a:pt x="341" y="100"/>
                  </a:cubicBezTo>
                  <a:cubicBezTo>
                    <a:pt x="363" y="100"/>
                    <a:pt x="371" y="80"/>
                    <a:pt x="371" y="62"/>
                  </a:cubicBezTo>
                  <a:cubicBezTo>
                    <a:pt x="371" y="39"/>
                    <a:pt x="358" y="25"/>
                    <a:pt x="340" y="25"/>
                  </a:cubicBezTo>
                  <a:cubicBezTo>
                    <a:pt x="331" y="25"/>
                    <a:pt x="324" y="28"/>
                    <a:pt x="319" y="35"/>
                  </a:cubicBezTo>
                  <a:cubicBezTo>
                    <a:pt x="319" y="31"/>
                    <a:pt x="319" y="28"/>
                    <a:pt x="316" y="27"/>
                  </a:cubicBezTo>
                  <a:cubicBezTo>
                    <a:pt x="314" y="26"/>
                    <a:pt x="313" y="26"/>
                    <a:pt x="312" y="26"/>
                  </a:cubicBezTo>
                  <a:cubicBezTo>
                    <a:pt x="306" y="26"/>
                    <a:pt x="306" y="30"/>
                    <a:pt x="306" y="32"/>
                  </a:cubicBezTo>
                  <a:lnTo>
                    <a:pt x="306" y="119"/>
                  </a:lnTo>
                  <a:close/>
                  <a:moveTo>
                    <a:pt x="338" y="36"/>
                  </a:moveTo>
                  <a:cubicBezTo>
                    <a:pt x="357" y="36"/>
                    <a:pt x="358" y="55"/>
                    <a:pt x="358" y="63"/>
                  </a:cubicBezTo>
                  <a:cubicBezTo>
                    <a:pt x="358" y="69"/>
                    <a:pt x="357" y="77"/>
                    <a:pt x="353" y="82"/>
                  </a:cubicBezTo>
                  <a:cubicBezTo>
                    <a:pt x="350" y="86"/>
                    <a:pt x="346" y="89"/>
                    <a:pt x="338" y="89"/>
                  </a:cubicBezTo>
                  <a:cubicBezTo>
                    <a:pt x="325" y="89"/>
                    <a:pt x="318" y="78"/>
                    <a:pt x="318" y="62"/>
                  </a:cubicBezTo>
                  <a:cubicBezTo>
                    <a:pt x="318" y="46"/>
                    <a:pt x="325" y="36"/>
                    <a:pt x="338" y="36"/>
                  </a:cubicBezTo>
                  <a:moveTo>
                    <a:pt x="269" y="54"/>
                  </a:moveTo>
                  <a:cubicBezTo>
                    <a:pt x="263" y="52"/>
                    <a:pt x="257" y="51"/>
                    <a:pt x="257" y="44"/>
                  </a:cubicBezTo>
                  <a:cubicBezTo>
                    <a:pt x="257" y="41"/>
                    <a:pt x="259" y="39"/>
                    <a:pt x="261" y="37"/>
                  </a:cubicBezTo>
                  <a:cubicBezTo>
                    <a:pt x="264" y="35"/>
                    <a:pt x="268" y="35"/>
                    <a:pt x="269" y="35"/>
                  </a:cubicBezTo>
                  <a:cubicBezTo>
                    <a:pt x="280" y="35"/>
                    <a:pt x="284" y="42"/>
                    <a:pt x="285" y="44"/>
                  </a:cubicBezTo>
                  <a:cubicBezTo>
                    <a:pt x="287" y="48"/>
                    <a:pt x="288" y="49"/>
                    <a:pt x="291" y="49"/>
                  </a:cubicBezTo>
                  <a:cubicBezTo>
                    <a:pt x="293" y="49"/>
                    <a:pt x="297" y="48"/>
                    <a:pt x="297" y="44"/>
                  </a:cubicBezTo>
                  <a:cubicBezTo>
                    <a:pt x="297" y="41"/>
                    <a:pt x="293" y="25"/>
                    <a:pt x="270" y="25"/>
                  </a:cubicBezTo>
                  <a:cubicBezTo>
                    <a:pt x="246" y="25"/>
                    <a:pt x="245" y="42"/>
                    <a:pt x="245" y="46"/>
                  </a:cubicBezTo>
                  <a:cubicBezTo>
                    <a:pt x="245" y="59"/>
                    <a:pt x="256" y="63"/>
                    <a:pt x="264" y="66"/>
                  </a:cubicBezTo>
                  <a:cubicBezTo>
                    <a:pt x="272" y="68"/>
                    <a:pt x="272" y="68"/>
                    <a:pt x="272" y="68"/>
                  </a:cubicBezTo>
                  <a:cubicBezTo>
                    <a:pt x="279" y="70"/>
                    <a:pt x="285" y="72"/>
                    <a:pt x="285" y="79"/>
                  </a:cubicBezTo>
                  <a:cubicBezTo>
                    <a:pt x="285" y="85"/>
                    <a:pt x="279" y="90"/>
                    <a:pt x="271" y="90"/>
                  </a:cubicBezTo>
                  <a:cubicBezTo>
                    <a:pt x="265" y="90"/>
                    <a:pt x="260" y="88"/>
                    <a:pt x="256" y="83"/>
                  </a:cubicBezTo>
                  <a:cubicBezTo>
                    <a:pt x="255" y="81"/>
                    <a:pt x="255" y="81"/>
                    <a:pt x="253" y="76"/>
                  </a:cubicBezTo>
                  <a:cubicBezTo>
                    <a:pt x="253" y="74"/>
                    <a:pt x="252" y="73"/>
                    <a:pt x="249" y="73"/>
                  </a:cubicBezTo>
                  <a:cubicBezTo>
                    <a:pt x="247" y="73"/>
                    <a:pt x="242" y="74"/>
                    <a:pt x="242" y="78"/>
                  </a:cubicBezTo>
                  <a:cubicBezTo>
                    <a:pt x="242" y="80"/>
                    <a:pt x="243" y="88"/>
                    <a:pt x="250" y="93"/>
                  </a:cubicBezTo>
                  <a:cubicBezTo>
                    <a:pt x="257" y="99"/>
                    <a:pt x="266" y="100"/>
                    <a:pt x="270" y="100"/>
                  </a:cubicBezTo>
                  <a:cubicBezTo>
                    <a:pt x="277" y="100"/>
                    <a:pt x="284" y="98"/>
                    <a:pt x="289" y="95"/>
                  </a:cubicBezTo>
                  <a:cubicBezTo>
                    <a:pt x="293" y="92"/>
                    <a:pt x="298" y="87"/>
                    <a:pt x="298" y="78"/>
                  </a:cubicBezTo>
                  <a:cubicBezTo>
                    <a:pt x="298" y="63"/>
                    <a:pt x="285" y="59"/>
                    <a:pt x="277" y="57"/>
                  </a:cubicBezTo>
                  <a:lnTo>
                    <a:pt x="269" y="54"/>
                  </a:lnTo>
                  <a:close/>
                  <a:moveTo>
                    <a:pt x="233" y="6"/>
                  </a:moveTo>
                  <a:cubicBezTo>
                    <a:pt x="233" y="5"/>
                    <a:pt x="232" y="0"/>
                    <a:pt x="226" y="0"/>
                  </a:cubicBezTo>
                  <a:cubicBezTo>
                    <a:pt x="221" y="0"/>
                    <a:pt x="220" y="5"/>
                    <a:pt x="220" y="6"/>
                  </a:cubicBezTo>
                  <a:cubicBezTo>
                    <a:pt x="220" y="93"/>
                    <a:pt x="220" y="93"/>
                    <a:pt x="220" y="93"/>
                  </a:cubicBezTo>
                  <a:cubicBezTo>
                    <a:pt x="220" y="97"/>
                    <a:pt x="223" y="99"/>
                    <a:pt x="226" y="99"/>
                  </a:cubicBezTo>
                  <a:cubicBezTo>
                    <a:pt x="232" y="99"/>
                    <a:pt x="233" y="95"/>
                    <a:pt x="233" y="93"/>
                  </a:cubicBezTo>
                  <a:lnTo>
                    <a:pt x="233" y="6"/>
                  </a:lnTo>
                  <a:close/>
                  <a:moveTo>
                    <a:pt x="206" y="6"/>
                  </a:moveTo>
                  <a:cubicBezTo>
                    <a:pt x="206" y="5"/>
                    <a:pt x="206" y="0"/>
                    <a:pt x="200" y="0"/>
                  </a:cubicBezTo>
                  <a:cubicBezTo>
                    <a:pt x="194" y="0"/>
                    <a:pt x="193" y="5"/>
                    <a:pt x="193" y="6"/>
                  </a:cubicBezTo>
                  <a:cubicBezTo>
                    <a:pt x="193" y="93"/>
                    <a:pt x="193" y="93"/>
                    <a:pt x="193" y="93"/>
                  </a:cubicBezTo>
                  <a:cubicBezTo>
                    <a:pt x="193" y="97"/>
                    <a:pt x="196" y="99"/>
                    <a:pt x="200" y="99"/>
                  </a:cubicBezTo>
                  <a:cubicBezTo>
                    <a:pt x="206" y="99"/>
                    <a:pt x="206" y="95"/>
                    <a:pt x="206" y="93"/>
                  </a:cubicBezTo>
                  <a:lnTo>
                    <a:pt x="206" y="6"/>
                  </a:lnTo>
                  <a:close/>
                  <a:moveTo>
                    <a:pt x="178" y="66"/>
                  </a:moveTo>
                  <a:cubicBezTo>
                    <a:pt x="180" y="66"/>
                    <a:pt x="184" y="66"/>
                    <a:pt x="184" y="60"/>
                  </a:cubicBezTo>
                  <a:cubicBezTo>
                    <a:pt x="184" y="52"/>
                    <a:pt x="182" y="43"/>
                    <a:pt x="178" y="37"/>
                  </a:cubicBezTo>
                  <a:cubicBezTo>
                    <a:pt x="173" y="31"/>
                    <a:pt x="168" y="28"/>
                    <a:pt x="162" y="26"/>
                  </a:cubicBezTo>
                  <a:cubicBezTo>
                    <a:pt x="159" y="26"/>
                    <a:pt x="156" y="25"/>
                    <a:pt x="153" y="25"/>
                  </a:cubicBezTo>
                  <a:cubicBezTo>
                    <a:pt x="128" y="25"/>
                    <a:pt x="119" y="46"/>
                    <a:pt x="119" y="63"/>
                  </a:cubicBezTo>
                  <a:cubicBezTo>
                    <a:pt x="119" y="73"/>
                    <a:pt x="122" y="83"/>
                    <a:pt x="128" y="90"/>
                  </a:cubicBezTo>
                  <a:cubicBezTo>
                    <a:pt x="135" y="98"/>
                    <a:pt x="144" y="100"/>
                    <a:pt x="153" y="100"/>
                  </a:cubicBezTo>
                  <a:cubicBezTo>
                    <a:pt x="157" y="100"/>
                    <a:pt x="169" y="100"/>
                    <a:pt x="179" y="89"/>
                  </a:cubicBezTo>
                  <a:cubicBezTo>
                    <a:pt x="180" y="87"/>
                    <a:pt x="183" y="84"/>
                    <a:pt x="183" y="82"/>
                  </a:cubicBezTo>
                  <a:cubicBezTo>
                    <a:pt x="184" y="81"/>
                    <a:pt x="184" y="81"/>
                    <a:pt x="184" y="80"/>
                  </a:cubicBezTo>
                  <a:cubicBezTo>
                    <a:pt x="184" y="76"/>
                    <a:pt x="179" y="74"/>
                    <a:pt x="176" y="74"/>
                  </a:cubicBezTo>
                  <a:cubicBezTo>
                    <a:pt x="173" y="74"/>
                    <a:pt x="173" y="76"/>
                    <a:pt x="170" y="80"/>
                  </a:cubicBezTo>
                  <a:cubicBezTo>
                    <a:pt x="168" y="83"/>
                    <a:pt x="164" y="89"/>
                    <a:pt x="153" y="89"/>
                  </a:cubicBezTo>
                  <a:cubicBezTo>
                    <a:pt x="148" y="89"/>
                    <a:pt x="142" y="88"/>
                    <a:pt x="137" y="82"/>
                  </a:cubicBezTo>
                  <a:cubicBezTo>
                    <a:pt x="134" y="78"/>
                    <a:pt x="132" y="72"/>
                    <a:pt x="132" y="66"/>
                  </a:cubicBezTo>
                  <a:lnTo>
                    <a:pt x="178" y="66"/>
                  </a:lnTo>
                  <a:close/>
                  <a:moveTo>
                    <a:pt x="132" y="56"/>
                  </a:moveTo>
                  <a:cubicBezTo>
                    <a:pt x="133" y="53"/>
                    <a:pt x="134" y="46"/>
                    <a:pt x="140" y="41"/>
                  </a:cubicBezTo>
                  <a:cubicBezTo>
                    <a:pt x="144" y="37"/>
                    <a:pt x="150" y="37"/>
                    <a:pt x="153" y="37"/>
                  </a:cubicBezTo>
                  <a:cubicBezTo>
                    <a:pt x="166" y="37"/>
                    <a:pt x="171" y="47"/>
                    <a:pt x="172" y="56"/>
                  </a:cubicBezTo>
                  <a:lnTo>
                    <a:pt x="132" y="56"/>
                  </a:lnTo>
                  <a:close/>
                  <a:moveTo>
                    <a:pt x="100" y="95"/>
                  </a:moveTo>
                  <a:cubicBezTo>
                    <a:pt x="99" y="96"/>
                    <a:pt x="98" y="99"/>
                    <a:pt x="92" y="99"/>
                  </a:cubicBezTo>
                  <a:cubicBezTo>
                    <a:pt x="87" y="99"/>
                    <a:pt x="86" y="97"/>
                    <a:pt x="85" y="95"/>
                  </a:cubicBezTo>
                  <a:cubicBezTo>
                    <a:pt x="68" y="39"/>
                    <a:pt x="68" y="39"/>
                    <a:pt x="68" y="39"/>
                  </a:cubicBezTo>
                  <a:cubicBezTo>
                    <a:pt x="66" y="32"/>
                    <a:pt x="65" y="25"/>
                    <a:pt x="64" y="17"/>
                  </a:cubicBezTo>
                  <a:cubicBezTo>
                    <a:pt x="62" y="26"/>
                    <a:pt x="61" y="33"/>
                    <a:pt x="59" y="38"/>
                  </a:cubicBezTo>
                  <a:cubicBezTo>
                    <a:pt x="44" y="94"/>
                    <a:pt x="44" y="94"/>
                    <a:pt x="44" y="94"/>
                  </a:cubicBezTo>
                  <a:cubicBezTo>
                    <a:pt x="43" y="96"/>
                    <a:pt x="42" y="99"/>
                    <a:pt x="36" y="99"/>
                  </a:cubicBezTo>
                  <a:cubicBezTo>
                    <a:pt x="30" y="99"/>
                    <a:pt x="29" y="97"/>
                    <a:pt x="29" y="95"/>
                  </a:cubicBezTo>
                  <a:cubicBezTo>
                    <a:pt x="1" y="8"/>
                    <a:pt x="1" y="8"/>
                    <a:pt x="1" y="8"/>
                  </a:cubicBezTo>
                  <a:cubicBezTo>
                    <a:pt x="1" y="7"/>
                    <a:pt x="0" y="6"/>
                    <a:pt x="0" y="6"/>
                  </a:cubicBezTo>
                  <a:cubicBezTo>
                    <a:pt x="0" y="3"/>
                    <a:pt x="3" y="0"/>
                    <a:pt x="7" y="0"/>
                  </a:cubicBezTo>
                  <a:cubicBezTo>
                    <a:pt x="11" y="0"/>
                    <a:pt x="13" y="3"/>
                    <a:pt x="13" y="4"/>
                  </a:cubicBezTo>
                  <a:cubicBezTo>
                    <a:pt x="32" y="63"/>
                    <a:pt x="32" y="63"/>
                    <a:pt x="32" y="63"/>
                  </a:cubicBezTo>
                  <a:cubicBezTo>
                    <a:pt x="35" y="73"/>
                    <a:pt x="36" y="77"/>
                    <a:pt x="36" y="81"/>
                  </a:cubicBezTo>
                  <a:cubicBezTo>
                    <a:pt x="36" y="79"/>
                    <a:pt x="37" y="76"/>
                    <a:pt x="38" y="74"/>
                  </a:cubicBezTo>
                  <a:cubicBezTo>
                    <a:pt x="38" y="73"/>
                    <a:pt x="39" y="69"/>
                    <a:pt x="39" y="69"/>
                  </a:cubicBezTo>
                  <a:cubicBezTo>
                    <a:pt x="56" y="5"/>
                    <a:pt x="56" y="5"/>
                    <a:pt x="56" y="5"/>
                  </a:cubicBezTo>
                  <a:cubicBezTo>
                    <a:pt x="57" y="3"/>
                    <a:pt x="58" y="0"/>
                    <a:pt x="64" y="0"/>
                  </a:cubicBezTo>
                  <a:cubicBezTo>
                    <a:pt x="69" y="0"/>
                    <a:pt x="71" y="3"/>
                    <a:pt x="71" y="5"/>
                  </a:cubicBezTo>
                  <a:cubicBezTo>
                    <a:pt x="89" y="66"/>
                    <a:pt x="89" y="66"/>
                    <a:pt x="89" y="66"/>
                  </a:cubicBezTo>
                  <a:cubicBezTo>
                    <a:pt x="91" y="72"/>
                    <a:pt x="91" y="77"/>
                    <a:pt x="92" y="80"/>
                  </a:cubicBezTo>
                  <a:cubicBezTo>
                    <a:pt x="93" y="78"/>
                    <a:pt x="96" y="66"/>
                    <a:pt x="97" y="63"/>
                  </a:cubicBezTo>
                  <a:cubicBezTo>
                    <a:pt x="114" y="4"/>
                    <a:pt x="114" y="4"/>
                    <a:pt x="114" y="4"/>
                  </a:cubicBezTo>
                  <a:cubicBezTo>
                    <a:pt x="115" y="3"/>
                    <a:pt x="116" y="0"/>
                    <a:pt x="120" y="0"/>
                  </a:cubicBezTo>
                  <a:cubicBezTo>
                    <a:pt x="123" y="0"/>
                    <a:pt x="127" y="2"/>
                    <a:pt x="127" y="6"/>
                  </a:cubicBezTo>
                  <a:cubicBezTo>
                    <a:pt x="127" y="6"/>
                    <a:pt x="127" y="7"/>
                    <a:pt x="126" y="8"/>
                  </a:cubicBezTo>
                  <a:lnTo>
                    <a:pt x="100" y="95"/>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3689133313"/>
      </p:ext>
    </p:extLst>
  </p:cSld>
  <p:clrMap bg1="lt1" tx1="dk1" bg2="dk2" tx2="lt2" accent1="accent1" accent2="accent2" accent3="accent3" accent4="accent4" accent5="accent5" accent6="accent6" hlink="hlink" folHlink="folHlink"/>
  <p:sldLayoutIdLst>
    <p:sldLayoutId id="2147483816" r:id="rId1"/>
    <p:sldLayoutId id="2147483817" r:id="rId2"/>
    <p:sldLayoutId id="2147483818"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
        <p:cNvGrpSpPr/>
        <p:nvPr/>
      </p:nvGrpSpPr>
      <p:grpSpPr>
        <a:xfrm>
          <a:off x="0" y="0"/>
          <a:ext cx="0" cy="0"/>
          <a:chOff x="0" y="0"/>
          <a:chExt cx="0" cy="0"/>
        </a:xfrm>
      </p:grpSpPr>
      <p:sp>
        <p:nvSpPr>
          <p:cNvPr id="27" name="Google Shape;27;p38"/>
          <p:cNvSpPr txBox="1">
            <a:spLocks noGrp="1"/>
          </p:cNvSpPr>
          <p:nvPr>
            <p:ph type="title"/>
          </p:nvPr>
        </p:nvSpPr>
        <p:spPr>
          <a:xfrm>
            <a:off x="838200" y="746971"/>
            <a:ext cx="10515600" cy="122349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8" name="Google Shape;28;p38"/>
          <p:cNvSpPr txBox="1">
            <a:spLocks noGrp="1"/>
          </p:cNvSpPr>
          <p:nvPr>
            <p:ph type="body" idx="1"/>
          </p:nvPr>
        </p:nvSpPr>
        <p:spPr>
          <a:xfrm>
            <a:off x="838200" y="2072535"/>
            <a:ext cx="10515600" cy="4225232"/>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5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90000"/>
              </a:lnSpc>
              <a:spcBef>
                <a:spcPts val="50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38"/>
          <p:cNvSpPr/>
          <p:nvPr/>
        </p:nvSpPr>
        <p:spPr>
          <a:xfrm>
            <a:off x="214801" y="216000"/>
            <a:ext cx="11760266" cy="336550"/>
          </a:xfrm>
          <a:custGeom>
            <a:avLst/>
            <a:gdLst/>
            <a:ahLst/>
            <a:cxnLst/>
            <a:rect l="l" t="t" r="r" b="b"/>
            <a:pathLst>
              <a:path w="17224" h="10000" extrusionOk="0">
                <a:moveTo>
                  <a:pt x="17224" y="0"/>
                </a:moveTo>
                <a:lnTo>
                  <a:pt x="483" y="0"/>
                </a:lnTo>
                <a:cubicBezTo>
                  <a:pt x="483" y="0"/>
                  <a:pt x="0" y="0"/>
                  <a:pt x="0" y="10000"/>
                </a:cubicBezTo>
              </a:path>
            </a:pathLst>
          </a:custGeom>
          <a:noFill/>
          <a:ln w="19050" cap="rnd"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2B55B4"/>
              </a:solidFill>
              <a:latin typeface="Calibri"/>
              <a:ea typeface="Calibri"/>
              <a:cs typeface="Calibri"/>
              <a:sym typeface="Calibri"/>
            </a:endParaRPr>
          </a:p>
        </p:txBody>
      </p:sp>
      <p:grpSp>
        <p:nvGrpSpPr>
          <p:cNvPr id="30" name="Google Shape;30;p38"/>
          <p:cNvGrpSpPr/>
          <p:nvPr/>
        </p:nvGrpSpPr>
        <p:grpSpPr>
          <a:xfrm>
            <a:off x="9293363" y="348085"/>
            <a:ext cx="2674800" cy="326619"/>
            <a:chOff x="6548438" y="7050088"/>
            <a:chExt cx="2674800" cy="326619"/>
          </a:xfrm>
        </p:grpSpPr>
        <p:sp>
          <p:nvSpPr>
            <p:cNvPr id="31" name="Google Shape;31;p38"/>
            <p:cNvSpPr/>
            <p:nvPr/>
          </p:nvSpPr>
          <p:spPr>
            <a:xfrm>
              <a:off x="8008717" y="7050088"/>
              <a:ext cx="1214521" cy="261614"/>
            </a:xfrm>
            <a:custGeom>
              <a:avLst/>
              <a:gdLst/>
              <a:ahLst/>
              <a:cxnLst/>
              <a:rect l="l" t="t" r="r" b="b"/>
              <a:pathLst>
                <a:path w="484" h="102" extrusionOk="0">
                  <a:moveTo>
                    <a:pt x="422" y="88"/>
                  </a:moveTo>
                  <a:cubicBezTo>
                    <a:pt x="421" y="92"/>
                    <a:pt x="419" y="99"/>
                    <a:pt x="426" y="101"/>
                  </a:cubicBezTo>
                  <a:cubicBezTo>
                    <a:pt x="427" y="101"/>
                    <a:pt x="428" y="101"/>
                    <a:pt x="429" y="101"/>
                  </a:cubicBezTo>
                  <a:cubicBezTo>
                    <a:pt x="432" y="101"/>
                    <a:pt x="435" y="100"/>
                    <a:pt x="437" y="98"/>
                  </a:cubicBezTo>
                  <a:cubicBezTo>
                    <a:pt x="441" y="95"/>
                    <a:pt x="442" y="91"/>
                    <a:pt x="443" y="88"/>
                  </a:cubicBezTo>
                  <a:cubicBezTo>
                    <a:pt x="449" y="66"/>
                    <a:pt x="449" y="66"/>
                    <a:pt x="449" y="66"/>
                  </a:cubicBezTo>
                  <a:cubicBezTo>
                    <a:pt x="451" y="59"/>
                    <a:pt x="454" y="48"/>
                    <a:pt x="465" y="46"/>
                  </a:cubicBezTo>
                  <a:cubicBezTo>
                    <a:pt x="467" y="46"/>
                    <a:pt x="469" y="46"/>
                    <a:pt x="471" y="46"/>
                  </a:cubicBezTo>
                  <a:cubicBezTo>
                    <a:pt x="473" y="46"/>
                    <a:pt x="476" y="45"/>
                    <a:pt x="479" y="43"/>
                  </a:cubicBezTo>
                  <a:cubicBezTo>
                    <a:pt x="481" y="42"/>
                    <a:pt x="482" y="39"/>
                    <a:pt x="483" y="37"/>
                  </a:cubicBezTo>
                  <a:cubicBezTo>
                    <a:pt x="484" y="32"/>
                    <a:pt x="482" y="27"/>
                    <a:pt x="475" y="27"/>
                  </a:cubicBezTo>
                  <a:cubicBezTo>
                    <a:pt x="469" y="27"/>
                    <a:pt x="463" y="30"/>
                    <a:pt x="459" y="35"/>
                  </a:cubicBezTo>
                  <a:cubicBezTo>
                    <a:pt x="457" y="37"/>
                    <a:pt x="455" y="39"/>
                    <a:pt x="454" y="42"/>
                  </a:cubicBezTo>
                  <a:cubicBezTo>
                    <a:pt x="455" y="40"/>
                    <a:pt x="455" y="40"/>
                    <a:pt x="455" y="40"/>
                  </a:cubicBezTo>
                  <a:cubicBezTo>
                    <a:pt x="455" y="38"/>
                    <a:pt x="457" y="31"/>
                    <a:pt x="452" y="29"/>
                  </a:cubicBezTo>
                  <a:cubicBezTo>
                    <a:pt x="451" y="28"/>
                    <a:pt x="450" y="28"/>
                    <a:pt x="448" y="28"/>
                  </a:cubicBezTo>
                  <a:cubicBezTo>
                    <a:pt x="445" y="28"/>
                    <a:pt x="442" y="29"/>
                    <a:pt x="441" y="30"/>
                  </a:cubicBezTo>
                  <a:cubicBezTo>
                    <a:pt x="437" y="34"/>
                    <a:pt x="436" y="37"/>
                    <a:pt x="435" y="41"/>
                  </a:cubicBezTo>
                  <a:lnTo>
                    <a:pt x="422" y="88"/>
                  </a:lnTo>
                  <a:close/>
                  <a:moveTo>
                    <a:pt x="392" y="77"/>
                  </a:moveTo>
                  <a:cubicBezTo>
                    <a:pt x="390" y="79"/>
                    <a:pt x="388" y="82"/>
                    <a:pt x="382" y="84"/>
                  </a:cubicBezTo>
                  <a:cubicBezTo>
                    <a:pt x="378" y="86"/>
                    <a:pt x="375" y="86"/>
                    <a:pt x="373" y="86"/>
                  </a:cubicBezTo>
                  <a:cubicBezTo>
                    <a:pt x="367" y="86"/>
                    <a:pt x="364" y="83"/>
                    <a:pt x="365" y="78"/>
                  </a:cubicBezTo>
                  <a:cubicBezTo>
                    <a:pt x="367" y="72"/>
                    <a:pt x="375" y="70"/>
                    <a:pt x="381" y="69"/>
                  </a:cubicBezTo>
                  <a:cubicBezTo>
                    <a:pt x="391" y="67"/>
                    <a:pt x="392" y="67"/>
                    <a:pt x="395" y="66"/>
                  </a:cubicBezTo>
                  <a:lnTo>
                    <a:pt x="392" y="77"/>
                  </a:lnTo>
                  <a:close/>
                  <a:moveTo>
                    <a:pt x="418" y="56"/>
                  </a:moveTo>
                  <a:cubicBezTo>
                    <a:pt x="419" y="49"/>
                    <a:pt x="422" y="40"/>
                    <a:pt x="416" y="34"/>
                  </a:cubicBezTo>
                  <a:cubicBezTo>
                    <a:pt x="413" y="30"/>
                    <a:pt x="407" y="27"/>
                    <a:pt x="395" y="27"/>
                  </a:cubicBezTo>
                  <a:cubicBezTo>
                    <a:pt x="372" y="27"/>
                    <a:pt x="362" y="36"/>
                    <a:pt x="360" y="43"/>
                  </a:cubicBezTo>
                  <a:cubicBezTo>
                    <a:pt x="359" y="48"/>
                    <a:pt x="363" y="52"/>
                    <a:pt x="367" y="52"/>
                  </a:cubicBezTo>
                  <a:cubicBezTo>
                    <a:pt x="371" y="52"/>
                    <a:pt x="374" y="49"/>
                    <a:pt x="375" y="48"/>
                  </a:cubicBezTo>
                  <a:cubicBezTo>
                    <a:pt x="378" y="45"/>
                    <a:pt x="381" y="43"/>
                    <a:pt x="389" y="43"/>
                  </a:cubicBezTo>
                  <a:cubicBezTo>
                    <a:pt x="391" y="43"/>
                    <a:pt x="400" y="43"/>
                    <a:pt x="399" y="49"/>
                  </a:cubicBezTo>
                  <a:cubicBezTo>
                    <a:pt x="398" y="53"/>
                    <a:pt x="394" y="53"/>
                    <a:pt x="387" y="55"/>
                  </a:cubicBezTo>
                  <a:cubicBezTo>
                    <a:pt x="371" y="57"/>
                    <a:pt x="365" y="58"/>
                    <a:pt x="358" y="62"/>
                  </a:cubicBezTo>
                  <a:cubicBezTo>
                    <a:pt x="356" y="63"/>
                    <a:pt x="352" y="66"/>
                    <a:pt x="349" y="71"/>
                  </a:cubicBezTo>
                  <a:cubicBezTo>
                    <a:pt x="347" y="72"/>
                    <a:pt x="346" y="75"/>
                    <a:pt x="345" y="79"/>
                  </a:cubicBezTo>
                  <a:cubicBezTo>
                    <a:pt x="341" y="93"/>
                    <a:pt x="348" y="102"/>
                    <a:pt x="364" y="102"/>
                  </a:cubicBezTo>
                  <a:cubicBezTo>
                    <a:pt x="370" y="102"/>
                    <a:pt x="377" y="100"/>
                    <a:pt x="383" y="97"/>
                  </a:cubicBezTo>
                  <a:cubicBezTo>
                    <a:pt x="385" y="95"/>
                    <a:pt x="386" y="94"/>
                    <a:pt x="388" y="93"/>
                  </a:cubicBezTo>
                  <a:cubicBezTo>
                    <a:pt x="389" y="96"/>
                    <a:pt x="389" y="101"/>
                    <a:pt x="395" y="101"/>
                  </a:cubicBezTo>
                  <a:cubicBezTo>
                    <a:pt x="405" y="101"/>
                    <a:pt x="408" y="91"/>
                    <a:pt x="410" y="86"/>
                  </a:cubicBezTo>
                  <a:lnTo>
                    <a:pt x="418" y="56"/>
                  </a:lnTo>
                  <a:close/>
                  <a:moveTo>
                    <a:pt x="353" y="14"/>
                  </a:moveTo>
                  <a:cubicBezTo>
                    <a:pt x="354" y="10"/>
                    <a:pt x="355" y="5"/>
                    <a:pt x="350" y="2"/>
                  </a:cubicBezTo>
                  <a:cubicBezTo>
                    <a:pt x="348" y="1"/>
                    <a:pt x="347" y="1"/>
                    <a:pt x="346" y="1"/>
                  </a:cubicBezTo>
                  <a:cubicBezTo>
                    <a:pt x="343" y="1"/>
                    <a:pt x="341" y="2"/>
                    <a:pt x="339" y="4"/>
                  </a:cubicBezTo>
                  <a:cubicBezTo>
                    <a:pt x="335" y="6"/>
                    <a:pt x="334" y="10"/>
                    <a:pt x="333" y="13"/>
                  </a:cubicBezTo>
                  <a:cubicBezTo>
                    <a:pt x="313" y="89"/>
                    <a:pt x="313" y="89"/>
                    <a:pt x="313" y="89"/>
                  </a:cubicBezTo>
                  <a:cubicBezTo>
                    <a:pt x="312" y="93"/>
                    <a:pt x="309" y="101"/>
                    <a:pt x="319" y="101"/>
                  </a:cubicBezTo>
                  <a:cubicBezTo>
                    <a:pt x="330" y="101"/>
                    <a:pt x="332" y="92"/>
                    <a:pt x="333" y="89"/>
                  </a:cubicBezTo>
                  <a:lnTo>
                    <a:pt x="353" y="14"/>
                  </a:lnTo>
                  <a:close/>
                  <a:moveTo>
                    <a:pt x="279" y="43"/>
                  </a:moveTo>
                  <a:cubicBezTo>
                    <a:pt x="281" y="43"/>
                    <a:pt x="288" y="43"/>
                    <a:pt x="290" y="51"/>
                  </a:cubicBezTo>
                  <a:cubicBezTo>
                    <a:pt x="291" y="55"/>
                    <a:pt x="291" y="59"/>
                    <a:pt x="290" y="64"/>
                  </a:cubicBezTo>
                  <a:cubicBezTo>
                    <a:pt x="288" y="68"/>
                    <a:pt x="286" y="73"/>
                    <a:pt x="283" y="78"/>
                  </a:cubicBezTo>
                  <a:cubicBezTo>
                    <a:pt x="281" y="80"/>
                    <a:pt x="276" y="85"/>
                    <a:pt x="267" y="85"/>
                  </a:cubicBezTo>
                  <a:cubicBezTo>
                    <a:pt x="257" y="85"/>
                    <a:pt x="253" y="77"/>
                    <a:pt x="257" y="64"/>
                  </a:cubicBezTo>
                  <a:cubicBezTo>
                    <a:pt x="258" y="61"/>
                    <a:pt x="260" y="52"/>
                    <a:pt x="268" y="47"/>
                  </a:cubicBezTo>
                  <a:cubicBezTo>
                    <a:pt x="272" y="43"/>
                    <a:pt x="276" y="43"/>
                    <a:pt x="279" y="43"/>
                  </a:cubicBezTo>
                  <a:moveTo>
                    <a:pt x="236" y="64"/>
                  </a:moveTo>
                  <a:cubicBezTo>
                    <a:pt x="231" y="83"/>
                    <a:pt x="237" y="102"/>
                    <a:pt x="263" y="102"/>
                  </a:cubicBezTo>
                  <a:cubicBezTo>
                    <a:pt x="284" y="102"/>
                    <a:pt x="304" y="87"/>
                    <a:pt x="310" y="64"/>
                  </a:cubicBezTo>
                  <a:cubicBezTo>
                    <a:pt x="313" y="53"/>
                    <a:pt x="311" y="44"/>
                    <a:pt x="308" y="38"/>
                  </a:cubicBezTo>
                  <a:cubicBezTo>
                    <a:pt x="303" y="31"/>
                    <a:pt x="294" y="27"/>
                    <a:pt x="284" y="27"/>
                  </a:cubicBezTo>
                  <a:cubicBezTo>
                    <a:pt x="262" y="27"/>
                    <a:pt x="242" y="42"/>
                    <a:pt x="236" y="64"/>
                  </a:cubicBezTo>
                  <a:moveTo>
                    <a:pt x="198" y="14"/>
                  </a:moveTo>
                  <a:cubicBezTo>
                    <a:pt x="199" y="11"/>
                    <a:pt x="200" y="5"/>
                    <a:pt x="195" y="2"/>
                  </a:cubicBezTo>
                  <a:cubicBezTo>
                    <a:pt x="193" y="2"/>
                    <a:pt x="192" y="2"/>
                    <a:pt x="191" y="2"/>
                  </a:cubicBezTo>
                  <a:cubicBezTo>
                    <a:pt x="188" y="2"/>
                    <a:pt x="186" y="2"/>
                    <a:pt x="183" y="4"/>
                  </a:cubicBezTo>
                  <a:cubicBezTo>
                    <a:pt x="180" y="7"/>
                    <a:pt x="178" y="10"/>
                    <a:pt x="178" y="14"/>
                  </a:cubicBezTo>
                  <a:cubicBezTo>
                    <a:pt x="157" y="89"/>
                    <a:pt x="157" y="89"/>
                    <a:pt x="157" y="89"/>
                  </a:cubicBezTo>
                  <a:cubicBezTo>
                    <a:pt x="156" y="93"/>
                    <a:pt x="155" y="99"/>
                    <a:pt x="161" y="101"/>
                  </a:cubicBezTo>
                  <a:cubicBezTo>
                    <a:pt x="162" y="101"/>
                    <a:pt x="164" y="101"/>
                    <a:pt x="164" y="101"/>
                  </a:cubicBezTo>
                  <a:cubicBezTo>
                    <a:pt x="167" y="101"/>
                    <a:pt x="171" y="100"/>
                    <a:pt x="173" y="98"/>
                  </a:cubicBezTo>
                  <a:cubicBezTo>
                    <a:pt x="176" y="95"/>
                    <a:pt x="177" y="91"/>
                    <a:pt x="178" y="88"/>
                  </a:cubicBezTo>
                  <a:cubicBezTo>
                    <a:pt x="185" y="62"/>
                    <a:pt x="185" y="62"/>
                    <a:pt x="185" y="62"/>
                  </a:cubicBezTo>
                  <a:cubicBezTo>
                    <a:pt x="186" y="57"/>
                    <a:pt x="188" y="51"/>
                    <a:pt x="194" y="47"/>
                  </a:cubicBezTo>
                  <a:cubicBezTo>
                    <a:pt x="196" y="46"/>
                    <a:pt x="198" y="45"/>
                    <a:pt x="201" y="45"/>
                  </a:cubicBezTo>
                  <a:cubicBezTo>
                    <a:pt x="212" y="45"/>
                    <a:pt x="210" y="54"/>
                    <a:pt x="208" y="61"/>
                  </a:cubicBezTo>
                  <a:cubicBezTo>
                    <a:pt x="200" y="89"/>
                    <a:pt x="200" y="89"/>
                    <a:pt x="200" y="89"/>
                  </a:cubicBezTo>
                  <a:cubicBezTo>
                    <a:pt x="200" y="92"/>
                    <a:pt x="199" y="96"/>
                    <a:pt x="201" y="99"/>
                  </a:cubicBezTo>
                  <a:cubicBezTo>
                    <a:pt x="202" y="100"/>
                    <a:pt x="205" y="101"/>
                    <a:pt x="207" y="101"/>
                  </a:cubicBezTo>
                  <a:cubicBezTo>
                    <a:pt x="210" y="101"/>
                    <a:pt x="213" y="100"/>
                    <a:pt x="215" y="98"/>
                  </a:cubicBezTo>
                  <a:cubicBezTo>
                    <a:pt x="218" y="96"/>
                    <a:pt x="220" y="92"/>
                    <a:pt x="220" y="89"/>
                  </a:cubicBezTo>
                  <a:cubicBezTo>
                    <a:pt x="230" y="54"/>
                    <a:pt x="230" y="54"/>
                    <a:pt x="230" y="54"/>
                  </a:cubicBezTo>
                  <a:cubicBezTo>
                    <a:pt x="231" y="47"/>
                    <a:pt x="234" y="37"/>
                    <a:pt x="225" y="31"/>
                  </a:cubicBezTo>
                  <a:cubicBezTo>
                    <a:pt x="222" y="28"/>
                    <a:pt x="217" y="28"/>
                    <a:pt x="213" y="28"/>
                  </a:cubicBezTo>
                  <a:cubicBezTo>
                    <a:pt x="202" y="28"/>
                    <a:pt x="195" y="34"/>
                    <a:pt x="192" y="36"/>
                  </a:cubicBezTo>
                  <a:lnTo>
                    <a:pt x="198" y="14"/>
                  </a:lnTo>
                  <a:close/>
                  <a:moveTo>
                    <a:pt x="123" y="85"/>
                  </a:moveTo>
                  <a:cubicBezTo>
                    <a:pt x="110" y="85"/>
                    <a:pt x="110" y="74"/>
                    <a:pt x="113" y="65"/>
                  </a:cubicBezTo>
                  <a:cubicBezTo>
                    <a:pt x="117" y="51"/>
                    <a:pt x="123" y="47"/>
                    <a:pt x="126" y="46"/>
                  </a:cubicBezTo>
                  <a:cubicBezTo>
                    <a:pt x="129" y="44"/>
                    <a:pt x="131" y="43"/>
                    <a:pt x="134" y="43"/>
                  </a:cubicBezTo>
                  <a:cubicBezTo>
                    <a:pt x="140" y="43"/>
                    <a:pt x="142" y="46"/>
                    <a:pt x="143" y="48"/>
                  </a:cubicBezTo>
                  <a:cubicBezTo>
                    <a:pt x="144" y="49"/>
                    <a:pt x="144" y="50"/>
                    <a:pt x="145" y="51"/>
                  </a:cubicBezTo>
                  <a:cubicBezTo>
                    <a:pt x="146" y="53"/>
                    <a:pt x="148" y="54"/>
                    <a:pt x="150" y="54"/>
                  </a:cubicBezTo>
                  <a:cubicBezTo>
                    <a:pt x="155" y="54"/>
                    <a:pt x="160" y="51"/>
                    <a:pt x="162" y="45"/>
                  </a:cubicBezTo>
                  <a:cubicBezTo>
                    <a:pt x="163" y="41"/>
                    <a:pt x="162" y="38"/>
                    <a:pt x="159" y="35"/>
                  </a:cubicBezTo>
                  <a:cubicBezTo>
                    <a:pt x="154" y="29"/>
                    <a:pt x="147" y="27"/>
                    <a:pt x="139" y="27"/>
                  </a:cubicBezTo>
                  <a:cubicBezTo>
                    <a:pt x="119" y="27"/>
                    <a:pt x="99" y="39"/>
                    <a:pt x="92" y="65"/>
                  </a:cubicBezTo>
                  <a:cubicBezTo>
                    <a:pt x="87" y="86"/>
                    <a:pt x="93" y="102"/>
                    <a:pt x="118" y="102"/>
                  </a:cubicBezTo>
                  <a:cubicBezTo>
                    <a:pt x="138" y="102"/>
                    <a:pt x="151" y="89"/>
                    <a:pt x="152" y="82"/>
                  </a:cubicBezTo>
                  <a:cubicBezTo>
                    <a:pt x="154" y="76"/>
                    <a:pt x="150" y="73"/>
                    <a:pt x="145" y="73"/>
                  </a:cubicBezTo>
                  <a:cubicBezTo>
                    <a:pt x="140" y="73"/>
                    <a:pt x="138" y="76"/>
                    <a:pt x="136" y="79"/>
                  </a:cubicBezTo>
                  <a:cubicBezTo>
                    <a:pt x="133" y="82"/>
                    <a:pt x="130" y="85"/>
                    <a:pt x="123" y="85"/>
                  </a:cubicBezTo>
                  <a:moveTo>
                    <a:pt x="65" y="0"/>
                  </a:moveTo>
                  <a:cubicBezTo>
                    <a:pt x="40" y="0"/>
                    <a:pt x="23" y="12"/>
                    <a:pt x="19" y="30"/>
                  </a:cubicBezTo>
                  <a:cubicBezTo>
                    <a:pt x="13" y="50"/>
                    <a:pt x="30" y="55"/>
                    <a:pt x="45" y="59"/>
                  </a:cubicBezTo>
                  <a:cubicBezTo>
                    <a:pt x="57" y="62"/>
                    <a:pt x="59" y="63"/>
                    <a:pt x="61" y="65"/>
                  </a:cubicBezTo>
                  <a:cubicBezTo>
                    <a:pt x="63" y="66"/>
                    <a:pt x="64" y="69"/>
                    <a:pt x="63" y="73"/>
                  </a:cubicBezTo>
                  <a:cubicBezTo>
                    <a:pt x="61" y="80"/>
                    <a:pt x="54" y="82"/>
                    <a:pt x="53" y="83"/>
                  </a:cubicBezTo>
                  <a:cubicBezTo>
                    <a:pt x="49" y="84"/>
                    <a:pt x="46" y="84"/>
                    <a:pt x="43" y="84"/>
                  </a:cubicBezTo>
                  <a:cubicBezTo>
                    <a:pt x="29" y="84"/>
                    <a:pt x="27" y="79"/>
                    <a:pt x="25" y="74"/>
                  </a:cubicBezTo>
                  <a:cubicBezTo>
                    <a:pt x="23" y="70"/>
                    <a:pt x="21" y="67"/>
                    <a:pt x="16" y="67"/>
                  </a:cubicBezTo>
                  <a:cubicBezTo>
                    <a:pt x="11" y="67"/>
                    <a:pt x="4" y="71"/>
                    <a:pt x="3" y="78"/>
                  </a:cubicBezTo>
                  <a:cubicBezTo>
                    <a:pt x="2" y="80"/>
                    <a:pt x="0" y="90"/>
                    <a:pt x="13" y="97"/>
                  </a:cubicBezTo>
                  <a:cubicBezTo>
                    <a:pt x="19" y="101"/>
                    <a:pt x="28" y="102"/>
                    <a:pt x="38" y="102"/>
                  </a:cubicBezTo>
                  <a:cubicBezTo>
                    <a:pt x="48" y="102"/>
                    <a:pt x="59" y="100"/>
                    <a:pt x="69" y="94"/>
                  </a:cubicBezTo>
                  <a:cubicBezTo>
                    <a:pt x="76" y="89"/>
                    <a:pt x="83" y="81"/>
                    <a:pt x="86" y="71"/>
                  </a:cubicBezTo>
                  <a:cubicBezTo>
                    <a:pt x="89" y="59"/>
                    <a:pt x="85" y="52"/>
                    <a:pt x="80" y="48"/>
                  </a:cubicBezTo>
                  <a:cubicBezTo>
                    <a:pt x="76" y="45"/>
                    <a:pt x="74" y="45"/>
                    <a:pt x="54" y="39"/>
                  </a:cubicBezTo>
                  <a:cubicBezTo>
                    <a:pt x="48" y="37"/>
                    <a:pt x="44" y="36"/>
                    <a:pt x="43" y="34"/>
                  </a:cubicBezTo>
                  <a:cubicBezTo>
                    <a:pt x="41" y="33"/>
                    <a:pt x="41" y="31"/>
                    <a:pt x="42" y="28"/>
                  </a:cubicBezTo>
                  <a:cubicBezTo>
                    <a:pt x="43" y="22"/>
                    <a:pt x="51" y="18"/>
                    <a:pt x="61" y="18"/>
                  </a:cubicBezTo>
                  <a:cubicBezTo>
                    <a:pt x="69" y="18"/>
                    <a:pt x="73" y="21"/>
                    <a:pt x="75" y="25"/>
                  </a:cubicBezTo>
                  <a:cubicBezTo>
                    <a:pt x="76" y="26"/>
                    <a:pt x="76" y="27"/>
                    <a:pt x="76" y="28"/>
                  </a:cubicBezTo>
                  <a:cubicBezTo>
                    <a:pt x="78" y="32"/>
                    <a:pt x="80" y="33"/>
                    <a:pt x="83" y="33"/>
                  </a:cubicBezTo>
                  <a:cubicBezTo>
                    <a:pt x="89" y="33"/>
                    <a:pt x="95" y="29"/>
                    <a:pt x="97" y="23"/>
                  </a:cubicBezTo>
                  <a:cubicBezTo>
                    <a:pt x="100" y="13"/>
                    <a:pt x="90" y="0"/>
                    <a:pt x="65" y="0"/>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2B55B4"/>
                </a:solidFill>
                <a:latin typeface="Calibri"/>
                <a:ea typeface="Calibri"/>
                <a:cs typeface="Calibri"/>
                <a:sym typeface="Calibri"/>
              </a:endParaRPr>
            </a:p>
          </p:txBody>
        </p:sp>
        <p:sp>
          <p:nvSpPr>
            <p:cNvPr id="32" name="Google Shape;32;p38"/>
            <p:cNvSpPr/>
            <p:nvPr/>
          </p:nvSpPr>
          <p:spPr>
            <a:xfrm>
              <a:off x="6548438" y="7056430"/>
              <a:ext cx="1441253" cy="320278"/>
            </a:xfrm>
            <a:custGeom>
              <a:avLst/>
              <a:gdLst/>
              <a:ahLst/>
              <a:cxnLst/>
              <a:rect l="l" t="t" r="r" b="b"/>
              <a:pathLst>
                <a:path w="574" h="125" extrusionOk="0">
                  <a:moveTo>
                    <a:pt x="563" y="23"/>
                  </a:moveTo>
                  <a:cubicBezTo>
                    <a:pt x="557" y="23"/>
                    <a:pt x="552" y="18"/>
                    <a:pt x="552" y="12"/>
                  </a:cubicBezTo>
                  <a:cubicBezTo>
                    <a:pt x="552" y="12"/>
                    <a:pt x="552" y="12"/>
                    <a:pt x="552" y="12"/>
                  </a:cubicBezTo>
                  <a:cubicBezTo>
                    <a:pt x="552" y="6"/>
                    <a:pt x="557" y="1"/>
                    <a:pt x="563" y="1"/>
                  </a:cubicBezTo>
                  <a:cubicBezTo>
                    <a:pt x="569" y="1"/>
                    <a:pt x="574" y="6"/>
                    <a:pt x="574" y="12"/>
                  </a:cubicBezTo>
                  <a:cubicBezTo>
                    <a:pt x="574" y="12"/>
                    <a:pt x="574" y="12"/>
                    <a:pt x="574" y="12"/>
                  </a:cubicBezTo>
                  <a:cubicBezTo>
                    <a:pt x="574" y="18"/>
                    <a:pt x="569" y="23"/>
                    <a:pt x="563" y="23"/>
                  </a:cubicBezTo>
                  <a:moveTo>
                    <a:pt x="563" y="21"/>
                  </a:moveTo>
                  <a:cubicBezTo>
                    <a:pt x="568" y="21"/>
                    <a:pt x="572" y="17"/>
                    <a:pt x="572" y="12"/>
                  </a:cubicBezTo>
                  <a:cubicBezTo>
                    <a:pt x="572" y="12"/>
                    <a:pt x="572" y="12"/>
                    <a:pt x="572" y="12"/>
                  </a:cubicBezTo>
                  <a:cubicBezTo>
                    <a:pt x="572" y="6"/>
                    <a:pt x="568" y="2"/>
                    <a:pt x="563" y="2"/>
                  </a:cubicBezTo>
                  <a:cubicBezTo>
                    <a:pt x="557" y="2"/>
                    <a:pt x="553" y="6"/>
                    <a:pt x="553" y="12"/>
                  </a:cubicBezTo>
                  <a:cubicBezTo>
                    <a:pt x="553" y="12"/>
                    <a:pt x="553" y="12"/>
                    <a:pt x="553" y="12"/>
                  </a:cubicBezTo>
                  <a:cubicBezTo>
                    <a:pt x="553" y="17"/>
                    <a:pt x="557" y="21"/>
                    <a:pt x="563" y="21"/>
                  </a:cubicBezTo>
                  <a:moveTo>
                    <a:pt x="558" y="7"/>
                  </a:moveTo>
                  <a:cubicBezTo>
                    <a:pt x="558" y="6"/>
                    <a:pt x="559" y="6"/>
                    <a:pt x="560" y="6"/>
                  </a:cubicBezTo>
                  <a:cubicBezTo>
                    <a:pt x="564" y="6"/>
                    <a:pt x="564" y="6"/>
                    <a:pt x="564" y="6"/>
                  </a:cubicBezTo>
                  <a:cubicBezTo>
                    <a:pt x="566" y="6"/>
                    <a:pt x="568" y="7"/>
                    <a:pt x="568" y="9"/>
                  </a:cubicBezTo>
                  <a:cubicBezTo>
                    <a:pt x="568" y="11"/>
                    <a:pt x="567" y="12"/>
                    <a:pt x="565" y="13"/>
                  </a:cubicBezTo>
                  <a:cubicBezTo>
                    <a:pt x="567" y="15"/>
                    <a:pt x="567" y="15"/>
                    <a:pt x="567" y="15"/>
                  </a:cubicBezTo>
                  <a:cubicBezTo>
                    <a:pt x="568" y="16"/>
                    <a:pt x="568" y="16"/>
                    <a:pt x="568" y="16"/>
                  </a:cubicBezTo>
                  <a:cubicBezTo>
                    <a:pt x="568" y="17"/>
                    <a:pt x="567" y="17"/>
                    <a:pt x="567" y="17"/>
                  </a:cubicBezTo>
                  <a:cubicBezTo>
                    <a:pt x="566" y="17"/>
                    <a:pt x="566" y="17"/>
                    <a:pt x="566" y="17"/>
                  </a:cubicBezTo>
                  <a:cubicBezTo>
                    <a:pt x="563" y="13"/>
                    <a:pt x="563" y="13"/>
                    <a:pt x="563" y="13"/>
                  </a:cubicBezTo>
                  <a:cubicBezTo>
                    <a:pt x="561" y="13"/>
                    <a:pt x="561" y="13"/>
                    <a:pt x="561" y="13"/>
                  </a:cubicBezTo>
                  <a:cubicBezTo>
                    <a:pt x="561" y="16"/>
                    <a:pt x="561" y="16"/>
                    <a:pt x="561" y="16"/>
                  </a:cubicBezTo>
                  <a:cubicBezTo>
                    <a:pt x="561" y="17"/>
                    <a:pt x="560" y="17"/>
                    <a:pt x="560" y="17"/>
                  </a:cubicBezTo>
                  <a:cubicBezTo>
                    <a:pt x="559" y="17"/>
                    <a:pt x="558" y="17"/>
                    <a:pt x="558" y="16"/>
                  </a:cubicBezTo>
                  <a:lnTo>
                    <a:pt x="558" y="7"/>
                  </a:lnTo>
                  <a:close/>
                  <a:moveTo>
                    <a:pt x="563" y="11"/>
                  </a:moveTo>
                  <a:cubicBezTo>
                    <a:pt x="565" y="11"/>
                    <a:pt x="566" y="11"/>
                    <a:pt x="566" y="10"/>
                  </a:cubicBezTo>
                  <a:cubicBezTo>
                    <a:pt x="566" y="8"/>
                    <a:pt x="565" y="8"/>
                    <a:pt x="563" y="8"/>
                  </a:cubicBezTo>
                  <a:cubicBezTo>
                    <a:pt x="561" y="8"/>
                    <a:pt x="561" y="8"/>
                    <a:pt x="561" y="8"/>
                  </a:cubicBezTo>
                  <a:cubicBezTo>
                    <a:pt x="561" y="11"/>
                    <a:pt x="561" y="11"/>
                    <a:pt x="561" y="11"/>
                  </a:cubicBezTo>
                  <a:lnTo>
                    <a:pt x="563" y="11"/>
                  </a:lnTo>
                  <a:close/>
                  <a:moveTo>
                    <a:pt x="518" y="38"/>
                  </a:moveTo>
                  <a:cubicBezTo>
                    <a:pt x="518" y="78"/>
                    <a:pt x="518" y="78"/>
                    <a:pt x="518" y="78"/>
                  </a:cubicBezTo>
                  <a:cubicBezTo>
                    <a:pt x="518" y="89"/>
                    <a:pt x="519" y="99"/>
                    <a:pt x="538" y="99"/>
                  </a:cubicBezTo>
                  <a:cubicBezTo>
                    <a:pt x="539" y="99"/>
                    <a:pt x="542" y="99"/>
                    <a:pt x="542" y="99"/>
                  </a:cubicBezTo>
                  <a:cubicBezTo>
                    <a:pt x="545" y="98"/>
                    <a:pt x="550" y="97"/>
                    <a:pt x="550" y="93"/>
                  </a:cubicBezTo>
                  <a:cubicBezTo>
                    <a:pt x="550" y="89"/>
                    <a:pt x="547" y="88"/>
                    <a:pt x="543" y="88"/>
                  </a:cubicBezTo>
                  <a:cubicBezTo>
                    <a:pt x="542" y="88"/>
                    <a:pt x="539" y="88"/>
                    <a:pt x="538" y="88"/>
                  </a:cubicBezTo>
                  <a:cubicBezTo>
                    <a:pt x="535" y="88"/>
                    <a:pt x="532" y="88"/>
                    <a:pt x="531" y="84"/>
                  </a:cubicBezTo>
                  <a:cubicBezTo>
                    <a:pt x="531" y="82"/>
                    <a:pt x="531" y="81"/>
                    <a:pt x="531" y="73"/>
                  </a:cubicBezTo>
                  <a:cubicBezTo>
                    <a:pt x="531" y="38"/>
                    <a:pt x="531" y="38"/>
                    <a:pt x="531" y="38"/>
                  </a:cubicBezTo>
                  <a:cubicBezTo>
                    <a:pt x="545" y="38"/>
                    <a:pt x="545" y="38"/>
                    <a:pt x="545" y="38"/>
                  </a:cubicBezTo>
                  <a:cubicBezTo>
                    <a:pt x="546" y="38"/>
                    <a:pt x="550" y="37"/>
                    <a:pt x="550" y="32"/>
                  </a:cubicBezTo>
                  <a:cubicBezTo>
                    <a:pt x="550" y="27"/>
                    <a:pt x="546" y="27"/>
                    <a:pt x="545" y="27"/>
                  </a:cubicBezTo>
                  <a:cubicBezTo>
                    <a:pt x="531" y="27"/>
                    <a:pt x="531" y="27"/>
                    <a:pt x="531" y="27"/>
                  </a:cubicBezTo>
                  <a:cubicBezTo>
                    <a:pt x="531" y="11"/>
                    <a:pt x="531" y="11"/>
                    <a:pt x="531" y="11"/>
                  </a:cubicBezTo>
                  <a:cubicBezTo>
                    <a:pt x="531" y="9"/>
                    <a:pt x="530" y="5"/>
                    <a:pt x="524" y="5"/>
                  </a:cubicBezTo>
                  <a:cubicBezTo>
                    <a:pt x="519" y="5"/>
                    <a:pt x="518" y="9"/>
                    <a:pt x="518" y="11"/>
                  </a:cubicBezTo>
                  <a:cubicBezTo>
                    <a:pt x="518" y="27"/>
                    <a:pt x="518" y="27"/>
                    <a:pt x="518" y="27"/>
                  </a:cubicBezTo>
                  <a:lnTo>
                    <a:pt x="518" y="38"/>
                  </a:lnTo>
                  <a:close/>
                  <a:moveTo>
                    <a:pt x="498" y="76"/>
                  </a:moveTo>
                  <a:cubicBezTo>
                    <a:pt x="496" y="81"/>
                    <a:pt x="492" y="89"/>
                    <a:pt x="480" y="89"/>
                  </a:cubicBezTo>
                  <a:cubicBezTo>
                    <a:pt x="463" y="89"/>
                    <a:pt x="460" y="74"/>
                    <a:pt x="460" y="62"/>
                  </a:cubicBezTo>
                  <a:cubicBezTo>
                    <a:pt x="460" y="49"/>
                    <a:pt x="465" y="36"/>
                    <a:pt x="480" y="36"/>
                  </a:cubicBezTo>
                  <a:cubicBezTo>
                    <a:pt x="491" y="36"/>
                    <a:pt x="495" y="43"/>
                    <a:pt x="496" y="46"/>
                  </a:cubicBezTo>
                  <a:cubicBezTo>
                    <a:pt x="497" y="49"/>
                    <a:pt x="499" y="52"/>
                    <a:pt x="503" y="52"/>
                  </a:cubicBezTo>
                  <a:cubicBezTo>
                    <a:pt x="506" y="52"/>
                    <a:pt x="509" y="49"/>
                    <a:pt x="509" y="45"/>
                  </a:cubicBezTo>
                  <a:cubicBezTo>
                    <a:pt x="509" y="45"/>
                    <a:pt x="509" y="43"/>
                    <a:pt x="506" y="38"/>
                  </a:cubicBezTo>
                  <a:cubicBezTo>
                    <a:pt x="503" y="32"/>
                    <a:pt x="496" y="25"/>
                    <a:pt x="480" y="25"/>
                  </a:cubicBezTo>
                  <a:cubicBezTo>
                    <a:pt x="475" y="25"/>
                    <a:pt x="456" y="25"/>
                    <a:pt x="449" y="46"/>
                  </a:cubicBezTo>
                  <a:cubicBezTo>
                    <a:pt x="447" y="52"/>
                    <a:pt x="446" y="57"/>
                    <a:pt x="446" y="62"/>
                  </a:cubicBezTo>
                  <a:cubicBezTo>
                    <a:pt x="446" y="80"/>
                    <a:pt x="455" y="100"/>
                    <a:pt x="480" y="100"/>
                  </a:cubicBezTo>
                  <a:cubicBezTo>
                    <a:pt x="499" y="100"/>
                    <a:pt x="506" y="89"/>
                    <a:pt x="508" y="85"/>
                  </a:cubicBezTo>
                  <a:cubicBezTo>
                    <a:pt x="510" y="82"/>
                    <a:pt x="511" y="79"/>
                    <a:pt x="511" y="77"/>
                  </a:cubicBezTo>
                  <a:cubicBezTo>
                    <a:pt x="511" y="72"/>
                    <a:pt x="506" y="71"/>
                    <a:pt x="504" y="71"/>
                  </a:cubicBezTo>
                  <a:cubicBezTo>
                    <a:pt x="500" y="71"/>
                    <a:pt x="499" y="74"/>
                    <a:pt x="498" y="76"/>
                  </a:cubicBezTo>
                  <a:moveTo>
                    <a:pt x="435" y="66"/>
                  </a:moveTo>
                  <a:cubicBezTo>
                    <a:pt x="437" y="66"/>
                    <a:pt x="441" y="66"/>
                    <a:pt x="441" y="60"/>
                  </a:cubicBezTo>
                  <a:cubicBezTo>
                    <a:pt x="441" y="52"/>
                    <a:pt x="439" y="43"/>
                    <a:pt x="434" y="37"/>
                  </a:cubicBezTo>
                  <a:cubicBezTo>
                    <a:pt x="430" y="31"/>
                    <a:pt x="425" y="28"/>
                    <a:pt x="419" y="26"/>
                  </a:cubicBezTo>
                  <a:cubicBezTo>
                    <a:pt x="416" y="26"/>
                    <a:pt x="413" y="25"/>
                    <a:pt x="410" y="25"/>
                  </a:cubicBezTo>
                  <a:cubicBezTo>
                    <a:pt x="385" y="25"/>
                    <a:pt x="376" y="46"/>
                    <a:pt x="376" y="63"/>
                  </a:cubicBezTo>
                  <a:cubicBezTo>
                    <a:pt x="376" y="73"/>
                    <a:pt x="379" y="83"/>
                    <a:pt x="385" y="90"/>
                  </a:cubicBezTo>
                  <a:cubicBezTo>
                    <a:pt x="392" y="98"/>
                    <a:pt x="401" y="100"/>
                    <a:pt x="410" y="100"/>
                  </a:cubicBezTo>
                  <a:cubicBezTo>
                    <a:pt x="414" y="100"/>
                    <a:pt x="426" y="100"/>
                    <a:pt x="436" y="89"/>
                  </a:cubicBezTo>
                  <a:cubicBezTo>
                    <a:pt x="437" y="87"/>
                    <a:pt x="440" y="84"/>
                    <a:pt x="440" y="82"/>
                  </a:cubicBezTo>
                  <a:cubicBezTo>
                    <a:pt x="440" y="81"/>
                    <a:pt x="440" y="81"/>
                    <a:pt x="440" y="80"/>
                  </a:cubicBezTo>
                  <a:cubicBezTo>
                    <a:pt x="440" y="76"/>
                    <a:pt x="436" y="74"/>
                    <a:pt x="433" y="74"/>
                  </a:cubicBezTo>
                  <a:cubicBezTo>
                    <a:pt x="430" y="74"/>
                    <a:pt x="430" y="76"/>
                    <a:pt x="427" y="80"/>
                  </a:cubicBezTo>
                  <a:cubicBezTo>
                    <a:pt x="425" y="83"/>
                    <a:pt x="421" y="89"/>
                    <a:pt x="410" y="89"/>
                  </a:cubicBezTo>
                  <a:cubicBezTo>
                    <a:pt x="405" y="89"/>
                    <a:pt x="399" y="88"/>
                    <a:pt x="394" y="82"/>
                  </a:cubicBezTo>
                  <a:cubicBezTo>
                    <a:pt x="391" y="78"/>
                    <a:pt x="389" y="72"/>
                    <a:pt x="389" y="66"/>
                  </a:cubicBezTo>
                  <a:lnTo>
                    <a:pt x="435" y="66"/>
                  </a:lnTo>
                  <a:close/>
                  <a:moveTo>
                    <a:pt x="389" y="56"/>
                  </a:moveTo>
                  <a:cubicBezTo>
                    <a:pt x="390" y="53"/>
                    <a:pt x="391" y="46"/>
                    <a:pt x="396" y="41"/>
                  </a:cubicBezTo>
                  <a:cubicBezTo>
                    <a:pt x="401" y="37"/>
                    <a:pt x="407" y="37"/>
                    <a:pt x="410" y="37"/>
                  </a:cubicBezTo>
                  <a:cubicBezTo>
                    <a:pt x="423" y="37"/>
                    <a:pt x="428" y="47"/>
                    <a:pt x="428" y="56"/>
                  </a:cubicBezTo>
                  <a:lnTo>
                    <a:pt x="389" y="56"/>
                  </a:lnTo>
                  <a:close/>
                  <a:moveTo>
                    <a:pt x="306" y="119"/>
                  </a:moveTo>
                  <a:cubicBezTo>
                    <a:pt x="306" y="121"/>
                    <a:pt x="306" y="123"/>
                    <a:pt x="309" y="124"/>
                  </a:cubicBezTo>
                  <a:cubicBezTo>
                    <a:pt x="310" y="125"/>
                    <a:pt x="311" y="125"/>
                    <a:pt x="312" y="125"/>
                  </a:cubicBezTo>
                  <a:cubicBezTo>
                    <a:pt x="318" y="125"/>
                    <a:pt x="319" y="120"/>
                    <a:pt x="319" y="119"/>
                  </a:cubicBezTo>
                  <a:cubicBezTo>
                    <a:pt x="319" y="90"/>
                    <a:pt x="319" y="90"/>
                    <a:pt x="319" y="90"/>
                  </a:cubicBezTo>
                  <a:cubicBezTo>
                    <a:pt x="325" y="95"/>
                    <a:pt x="330" y="100"/>
                    <a:pt x="341" y="100"/>
                  </a:cubicBezTo>
                  <a:cubicBezTo>
                    <a:pt x="363" y="100"/>
                    <a:pt x="371" y="80"/>
                    <a:pt x="371" y="62"/>
                  </a:cubicBezTo>
                  <a:cubicBezTo>
                    <a:pt x="371" y="39"/>
                    <a:pt x="358" y="25"/>
                    <a:pt x="340" y="25"/>
                  </a:cubicBezTo>
                  <a:cubicBezTo>
                    <a:pt x="331" y="25"/>
                    <a:pt x="324" y="28"/>
                    <a:pt x="319" y="35"/>
                  </a:cubicBezTo>
                  <a:cubicBezTo>
                    <a:pt x="319" y="31"/>
                    <a:pt x="319" y="28"/>
                    <a:pt x="316" y="27"/>
                  </a:cubicBezTo>
                  <a:cubicBezTo>
                    <a:pt x="314" y="26"/>
                    <a:pt x="313" y="26"/>
                    <a:pt x="312" y="26"/>
                  </a:cubicBezTo>
                  <a:cubicBezTo>
                    <a:pt x="306" y="26"/>
                    <a:pt x="306" y="30"/>
                    <a:pt x="306" y="32"/>
                  </a:cubicBezTo>
                  <a:lnTo>
                    <a:pt x="306" y="119"/>
                  </a:lnTo>
                  <a:close/>
                  <a:moveTo>
                    <a:pt x="338" y="36"/>
                  </a:moveTo>
                  <a:cubicBezTo>
                    <a:pt x="357" y="36"/>
                    <a:pt x="358" y="55"/>
                    <a:pt x="358" y="63"/>
                  </a:cubicBezTo>
                  <a:cubicBezTo>
                    <a:pt x="358" y="69"/>
                    <a:pt x="357" y="77"/>
                    <a:pt x="353" y="82"/>
                  </a:cubicBezTo>
                  <a:cubicBezTo>
                    <a:pt x="350" y="86"/>
                    <a:pt x="346" y="89"/>
                    <a:pt x="338" y="89"/>
                  </a:cubicBezTo>
                  <a:cubicBezTo>
                    <a:pt x="325" y="89"/>
                    <a:pt x="318" y="78"/>
                    <a:pt x="318" y="62"/>
                  </a:cubicBezTo>
                  <a:cubicBezTo>
                    <a:pt x="318" y="46"/>
                    <a:pt x="325" y="36"/>
                    <a:pt x="338" y="36"/>
                  </a:cubicBezTo>
                  <a:moveTo>
                    <a:pt x="269" y="54"/>
                  </a:moveTo>
                  <a:cubicBezTo>
                    <a:pt x="263" y="52"/>
                    <a:pt x="257" y="51"/>
                    <a:pt x="257" y="44"/>
                  </a:cubicBezTo>
                  <a:cubicBezTo>
                    <a:pt x="257" y="41"/>
                    <a:pt x="259" y="39"/>
                    <a:pt x="261" y="37"/>
                  </a:cubicBezTo>
                  <a:cubicBezTo>
                    <a:pt x="264" y="35"/>
                    <a:pt x="268" y="35"/>
                    <a:pt x="269" y="35"/>
                  </a:cubicBezTo>
                  <a:cubicBezTo>
                    <a:pt x="280" y="35"/>
                    <a:pt x="284" y="42"/>
                    <a:pt x="285" y="44"/>
                  </a:cubicBezTo>
                  <a:cubicBezTo>
                    <a:pt x="287" y="48"/>
                    <a:pt x="288" y="49"/>
                    <a:pt x="291" y="49"/>
                  </a:cubicBezTo>
                  <a:cubicBezTo>
                    <a:pt x="293" y="49"/>
                    <a:pt x="297" y="48"/>
                    <a:pt x="297" y="44"/>
                  </a:cubicBezTo>
                  <a:cubicBezTo>
                    <a:pt x="297" y="41"/>
                    <a:pt x="293" y="25"/>
                    <a:pt x="270" y="25"/>
                  </a:cubicBezTo>
                  <a:cubicBezTo>
                    <a:pt x="246" y="25"/>
                    <a:pt x="245" y="42"/>
                    <a:pt x="245" y="46"/>
                  </a:cubicBezTo>
                  <a:cubicBezTo>
                    <a:pt x="245" y="59"/>
                    <a:pt x="256" y="63"/>
                    <a:pt x="264" y="66"/>
                  </a:cubicBezTo>
                  <a:cubicBezTo>
                    <a:pt x="272" y="68"/>
                    <a:pt x="272" y="68"/>
                    <a:pt x="272" y="68"/>
                  </a:cubicBezTo>
                  <a:cubicBezTo>
                    <a:pt x="279" y="70"/>
                    <a:pt x="285" y="72"/>
                    <a:pt x="285" y="79"/>
                  </a:cubicBezTo>
                  <a:cubicBezTo>
                    <a:pt x="285" y="85"/>
                    <a:pt x="279" y="90"/>
                    <a:pt x="271" y="90"/>
                  </a:cubicBezTo>
                  <a:cubicBezTo>
                    <a:pt x="265" y="90"/>
                    <a:pt x="260" y="88"/>
                    <a:pt x="256" y="83"/>
                  </a:cubicBezTo>
                  <a:cubicBezTo>
                    <a:pt x="255" y="81"/>
                    <a:pt x="255" y="81"/>
                    <a:pt x="253" y="76"/>
                  </a:cubicBezTo>
                  <a:cubicBezTo>
                    <a:pt x="253" y="74"/>
                    <a:pt x="252" y="73"/>
                    <a:pt x="249" y="73"/>
                  </a:cubicBezTo>
                  <a:cubicBezTo>
                    <a:pt x="247" y="73"/>
                    <a:pt x="242" y="74"/>
                    <a:pt x="242" y="78"/>
                  </a:cubicBezTo>
                  <a:cubicBezTo>
                    <a:pt x="242" y="80"/>
                    <a:pt x="243" y="88"/>
                    <a:pt x="250" y="93"/>
                  </a:cubicBezTo>
                  <a:cubicBezTo>
                    <a:pt x="257" y="99"/>
                    <a:pt x="266" y="100"/>
                    <a:pt x="270" y="100"/>
                  </a:cubicBezTo>
                  <a:cubicBezTo>
                    <a:pt x="277" y="100"/>
                    <a:pt x="284" y="98"/>
                    <a:pt x="289" y="95"/>
                  </a:cubicBezTo>
                  <a:cubicBezTo>
                    <a:pt x="293" y="92"/>
                    <a:pt x="298" y="87"/>
                    <a:pt x="298" y="78"/>
                  </a:cubicBezTo>
                  <a:cubicBezTo>
                    <a:pt x="298" y="63"/>
                    <a:pt x="285" y="59"/>
                    <a:pt x="277" y="57"/>
                  </a:cubicBezTo>
                  <a:lnTo>
                    <a:pt x="269" y="54"/>
                  </a:lnTo>
                  <a:close/>
                  <a:moveTo>
                    <a:pt x="233" y="6"/>
                  </a:moveTo>
                  <a:cubicBezTo>
                    <a:pt x="233" y="5"/>
                    <a:pt x="232" y="0"/>
                    <a:pt x="226" y="0"/>
                  </a:cubicBezTo>
                  <a:cubicBezTo>
                    <a:pt x="221" y="0"/>
                    <a:pt x="220" y="5"/>
                    <a:pt x="220" y="6"/>
                  </a:cubicBezTo>
                  <a:cubicBezTo>
                    <a:pt x="220" y="93"/>
                    <a:pt x="220" y="93"/>
                    <a:pt x="220" y="93"/>
                  </a:cubicBezTo>
                  <a:cubicBezTo>
                    <a:pt x="220" y="97"/>
                    <a:pt x="223" y="99"/>
                    <a:pt x="226" y="99"/>
                  </a:cubicBezTo>
                  <a:cubicBezTo>
                    <a:pt x="232" y="99"/>
                    <a:pt x="233" y="95"/>
                    <a:pt x="233" y="93"/>
                  </a:cubicBezTo>
                  <a:lnTo>
                    <a:pt x="233" y="6"/>
                  </a:lnTo>
                  <a:close/>
                  <a:moveTo>
                    <a:pt x="206" y="6"/>
                  </a:moveTo>
                  <a:cubicBezTo>
                    <a:pt x="206" y="5"/>
                    <a:pt x="206" y="0"/>
                    <a:pt x="200" y="0"/>
                  </a:cubicBezTo>
                  <a:cubicBezTo>
                    <a:pt x="194" y="0"/>
                    <a:pt x="193" y="5"/>
                    <a:pt x="193" y="6"/>
                  </a:cubicBezTo>
                  <a:cubicBezTo>
                    <a:pt x="193" y="93"/>
                    <a:pt x="193" y="93"/>
                    <a:pt x="193" y="93"/>
                  </a:cubicBezTo>
                  <a:cubicBezTo>
                    <a:pt x="193" y="97"/>
                    <a:pt x="196" y="99"/>
                    <a:pt x="200" y="99"/>
                  </a:cubicBezTo>
                  <a:cubicBezTo>
                    <a:pt x="206" y="99"/>
                    <a:pt x="206" y="95"/>
                    <a:pt x="206" y="93"/>
                  </a:cubicBezTo>
                  <a:lnTo>
                    <a:pt x="206" y="6"/>
                  </a:lnTo>
                  <a:close/>
                  <a:moveTo>
                    <a:pt x="178" y="66"/>
                  </a:moveTo>
                  <a:cubicBezTo>
                    <a:pt x="180" y="66"/>
                    <a:pt x="184" y="66"/>
                    <a:pt x="184" y="60"/>
                  </a:cubicBezTo>
                  <a:cubicBezTo>
                    <a:pt x="184" y="52"/>
                    <a:pt x="182" y="43"/>
                    <a:pt x="178" y="37"/>
                  </a:cubicBezTo>
                  <a:cubicBezTo>
                    <a:pt x="173" y="31"/>
                    <a:pt x="168" y="28"/>
                    <a:pt x="162" y="26"/>
                  </a:cubicBezTo>
                  <a:cubicBezTo>
                    <a:pt x="159" y="26"/>
                    <a:pt x="156" y="25"/>
                    <a:pt x="153" y="25"/>
                  </a:cubicBezTo>
                  <a:cubicBezTo>
                    <a:pt x="128" y="25"/>
                    <a:pt x="119" y="46"/>
                    <a:pt x="119" y="63"/>
                  </a:cubicBezTo>
                  <a:cubicBezTo>
                    <a:pt x="119" y="73"/>
                    <a:pt x="122" y="83"/>
                    <a:pt x="128" y="90"/>
                  </a:cubicBezTo>
                  <a:cubicBezTo>
                    <a:pt x="135" y="98"/>
                    <a:pt x="144" y="100"/>
                    <a:pt x="153" y="100"/>
                  </a:cubicBezTo>
                  <a:cubicBezTo>
                    <a:pt x="157" y="100"/>
                    <a:pt x="169" y="100"/>
                    <a:pt x="179" y="89"/>
                  </a:cubicBezTo>
                  <a:cubicBezTo>
                    <a:pt x="180" y="87"/>
                    <a:pt x="183" y="84"/>
                    <a:pt x="183" y="82"/>
                  </a:cubicBezTo>
                  <a:cubicBezTo>
                    <a:pt x="184" y="81"/>
                    <a:pt x="184" y="81"/>
                    <a:pt x="184" y="80"/>
                  </a:cubicBezTo>
                  <a:cubicBezTo>
                    <a:pt x="184" y="76"/>
                    <a:pt x="179" y="74"/>
                    <a:pt x="176" y="74"/>
                  </a:cubicBezTo>
                  <a:cubicBezTo>
                    <a:pt x="173" y="74"/>
                    <a:pt x="173" y="76"/>
                    <a:pt x="170" y="80"/>
                  </a:cubicBezTo>
                  <a:cubicBezTo>
                    <a:pt x="168" y="83"/>
                    <a:pt x="164" y="89"/>
                    <a:pt x="153" y="89"/>
                  </a:cubicBezTo>
                  <a:cubicBezTo>
                    <a:pt x="148" y="89"/>
                    <a:pt x="142" y="88"/>
                    <a:pt x="137" y="82"/>
                  </a:cubicBezTo>
                  <a:cubicBezTo>
                    <a:pt x="134" y="78"/>
                    <a:pt x="132" y="72"/>
                    <a:pt x="132" y="66"/>
                  </a:cubicBezTo>
                  <a:lnTo>
                    <a:pt x="178" y="66"/>
                  </a:lnTo>
                  <a:close/>
                  <a:moveTo>
                    <a:pt x="132" y="56"/>
                  </a:moveTo>
                  <a:cubicBezTo>
                    <a:pt x="133" y="53"/>
                    <a:pt x="134" y="46"/>
                    <a:pt x="140" y="41"/>
                  </a:cubicBezTo>
                  <a:cubicBezTo>
                    <a:pt x="144" y="37"/>
                    <a:pt x="150" y="37"/>
                    <a:pt x="153" y="37"/>
                  </a:cubicBezTo>
                  <a:cubicBezTo>
                    <a:pt x="166" y="37"/>
                    <a:pt x="171" y="47"/>
                    <a:pt x="172" y="56"/>
                  </a:cubicBezTo>
                  <a:lnTo>
                    <a:pt x="132" y="56"/>
                  </a:lnTo>
                  <a:close/>
                  <a:moveTo>
                    <a:pt x="100" y="95"/>
                  </a:moveTo>
                  <a:cubicBezTo>
                    <a:pt x="99" y="96"/>
                    <a:pt x="98" y="99"/>
                    <a:pt x="92" y="99"/>
                  </a:cubicBezTo>
                  <a:cubicBezTo>
                    <a:pt x="87" y="99"/>
                    <a:pt x="86" y="97"/>
                    <a:pt x="85" y="95"/>
                  </a:cubicBezTo>
                  <a:cubicBezTo>
                    <a:pt x="68" y="39"/>
                    <a:pt x="68" y="39"/>
                    <a:pt x="68" y="39"/>
                  </a:cubicBezTo>
                  <a:cubicBezTo>
                    <a:pt x="66" y="32"/>
                    <a:pt x="65" y="25"/>
                    <a:pt x="64" y="17"/>
                  </a:cubicBezTo>
                  <a:cubicBezTo>
                    <a:pt x="62" y="26"/>
                    <a:pt x="61" y="33"/>
                    <a:pt x="59" y="38"/>
                  </a:cubicBezTo>
                  <a:cubicBezTo>
                    <a:pt x="44" y="94"/>
                    <a:pt x="44" y="94"/>
                    <a:pt x="44" y="94"/>
                  </a:cubicBezTo>
                  <a:cubicBezTo>
                    <a:pt x="43" y="96"/>
                    <a:pt x="42" y="99"/>
                    <a:pt x="36" y="99"/>
                  </a:cubicBezTo>
                  <a:cubicBezTo>
                    <a:pt x="30" y="99"/>
                    <a:pt x="29" y="97"/>
                    <a:pt x="29" y="95"/>
                  </a:cubicBezTo>
                  <a:cubicBezTo>
                    <a:pt x="1" y="8"/>
                    <a:pt x="1" y="8"/>
                    <a:pt x="1" y="8"/>
                  </a:cubicBezTo>
                  <a:cubicBezTo>
                    <a:pt x="1" y="7"/>
                    <a:pt x="0" y="6"/>
                    <a:pt x="0" y="6"/>
                  </a:cubicBezTo>
                  <a:cubicBezTo>
                    <a:pt x="0" y="3"/>
                    <a:pt x="3" y="0"/>
                    <a:pt x="7" y="0"/>
                  </a:cubicBezTo>
                  <a:cubicBezTo>
                    <a:pt x="11" y="0"/>
                    <a:pt x="13" y="3"/>
                    <a:pt x="13" y="4"/>
                  </a:cubicBezTo>
                  <a:cubicBezTo>
                    <a:pt x="32" y="63"/>
                    <a:pt x="32" y="63"/>
                    <a:pt x="32" y="63"/>
                  </a:cubicBezTo>
                  <a:cubicBezTo>
                    <a:pt x="35" y="73"/>
                    <a:pt x="36" y="77"/>
                    <a:pt x="36" y="81"/>
                  </a:cubicBezTo>
                  <a:cubicBezTo>
                    <a:pt x="36" y="79"/>
                    <a:pt x="37" y="76"/>
                    <a:pt x="38" y="74"/>
                  </a:cubicBezTo>
                  <a:cubicBezTo>
                    <a:pt x="38" y="73"/>
                    <a:pt x="39" y="69"/>
                    <a:pt x="39" y="69"/>
                  </a:cubicBezTo>
                  <a:cubicBezTo>
                    <a:pt x="56" y="5"/>
                    <a:pt x="56" y="5"/>
                    <a:pt x="56" y="5"/>
                  </a:cubicBezTo>
                  <a:cubicBezTo>
                    <a:pt x="57" y="3"/>
                    <a:pt x="58" y="0"/>
                    <a:pt x="64" y="0"/>
                  </a:cubicBezTo>
                  <a:cubicBezTo>
                    <a:pt x="69" y="0"/>
                    <a:pt x="71" y="3"/>
                    <a:pt x="71" y="5"/>
                  </a:cubicBezTo>
                  <a:cubicBezTo>
                    <a:pt x="89" y="66"/>
                    <a:pt x="89" y="66"/>
                    <a:pt x="89" y="66"/>
                  </a:cubicBezTo>
                  <a:cubicBezTo>
                    <a:pt x="91" y="72"/>
                    <a:pt x="91" y="77"/>
                    <a:pt x="92" y="80"/>
                  </a:cubicBezTo>
                  <a:cubicBezTo>
                    <a:pt x="93" y="78"/>
                    <a:pt x="96" y="66"/>
                    <a:pt x="97" y="63"/>
                  </a:cubicBezTo>
                  <a:cubicBezTo>
                    <a:pt x="114" y="4"/>
                    <a:pt x="114" y="4"/>
                    <a:pt x="114" y="4"/>
                  </a:cubicBezTo>
                  <a:cubicBezTo>
                    <a:pt x="115" y="3"/>
                    <a:pt x="116" y="0"/>
                    <a:pt x="120" y="0"/>
                  </a:cubicBezTo>
                  <a:cubicBezTo>
                    <a:pt x="123" y="0"/>
                    <a:pt x="127" y="2"/>
                    <a:pt x="127" y="6"/>
                  </a:cubicBezTo>
                  <a:cubicBezTo>
                    <a:pt x="127" y="6"/>
                    <a:pt x="127" y="7"/>
                    <a:pt x="126" y="8"/>
                  </a:cubicBezTo>
                  <a:lnTo>
                    <a:pt x="100" y="95"/>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2B55B4"/>
                </a:solidFill>
                <a:latin typeface="Calibri"/>
                <a:ea typeface="Calibri"/>
                <a:cs typeface="Calibri"/>
                <a:sym typeface="Calibri"/>
              </a:endParaRPr>
            </a:p>
          </p:txBody>
        </p:sp>
      </p:grpSp>
    </p:spTree>
    <p:extLst>
      <p:ext uri="{BB962C8B-B14F-4D97-AF65-F5344CB8AC3E}">
        <p14:creationId xmlns:p14="http://schemas.microsoft.com/office/powerpoint/2010/main" val="2110758558"/>
      </p:ext>
    </p:extLst>
  </p:cSld>
  <p:clrMap bg1="lt1" tx1="dk1" bg2="dk2" tx2="lt2" accent1="accent1" accent2="accent2" accent3="accent3" accent4="accent4" accent5="accent5" accent6="accent6" hlink="hlink" folHlink="folHlink"/>
  <p:sldLayoutIdLst>
    <p:sldLayoutId id="2147483820" r:id="rId1"/>
    <p:sldLayoutId id="2147483821" r:id="rId2"/>
    <p:sldLayoutId id="2147483822"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072535"/>
            <a:ext cx="10515600" cy="42252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746971"/>
            <a:ext cx="10515600" cy="122349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7" name="Smooth Curve">
            <a:extLst>
              <a:ext uri="{FF2B5EF4-FFF2-40B4-BE49-F238E27FC236}">
                <a16:creationId xmlns:a16="http://schemas.microsoft.com/office/drawing/2014/main" id="{94AD8C86-734D-4CC3-8AFE-EFA75A733E27}"/>
              </a:ext>
            </a:extLst>
          </p:cNvPr>
          <p:cNvSpPr>
            <a:spLocks/>
          </p:cNvSpPr>
          <p:nvPr userDrawn="1"/>
        </p:nvSpPr>
        <p:spPr bwMode="auto">
          <a:xfrm>
            <a:off x="214801" y="216000"/>
            <a:ext cx="11760266" cy="336550"/>
          </a:xfrm>
          <a:custGeom>
            <a:avLst/>
            <a:gdLst>
              <a:gd name="T0" fmla="*/ 2152 w 2152"/>
              <a:gd name="T1" fmla="*/ 0 h 104"/>
              <a:gd name="T2" fmla="*/ 104 w 2152"/>
              <a:gd name="T3" fmla="*/ 0 h 104"/>
              <a:gd name="T4" fmla="*/ 0 w 2152"/>
              <a:gd name="T5" fmla="*/ 104 h 104"/>
              <a:gd name="connsiteX0" fmla="*/ 17224 w 17224"/>
              <a:gd name="connsiteY0" fmla="*/ 0 h 10000"/>
              <a:gd name="connsiteX1" fmla="*/ 483 w 17224"/>
              <a:gd name="connsiteY1" fmla="*/ 0 h 10000"/>
              <a:gd name="connsiteX2" fmla="*/ 0 w 17224"/>
              <a:gd name="connsiteY2" fmla="*/ 10000 h 10000"/>
            </a:gdLst>
            <a:ahLst/>
            <a:cxnLst>
              <a:cxn ang="0">
                <a:pos x="connsiteX0" y="connsiteY0"/>
              </a:cxn>
              <a:cxn ang="0">
                <a:pos x="connsiteX1" y="connsiteY1"/>
              </a:cxn>
              <a:cxn ang="0">
                <a:pos x="connsiteX2" y="connsiteY2"/>
              </a:cxn>
            </a:cxnLst>
            <a:rect l="l" t="t" r="r" b="b"/>
            <a:pathLst>
              <a:path w="17224" h="10000">
                <a:moveTo>
                  <a:pt x="17224" y="0"/>
                </a:moveTo>
                <a:lnTo>
                  <a:pt x="483" y="0"/>
                </a:lnTo>
                <a:cubicBezTo>
                  <a:pt x="483" y="0"/>
                  <a:pt x="0" y="0"/>
                  <a:pt x="0" y="10000"/>
                </a:cubicBezTo>
              </a:path>
            </a:pathLst>
          </a:custGeom>
          <a:noFill/>
          <a:ln w="19050" cap="rnd">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Wellspect">
            <a:extLst>
              <a:ext uri="{FF2B5EF4-FFF2-40B4-BE49-F238E27FC236}">
                <a16:creationId xmlns:a16="http://schemas.microsoft.com/office/drawing/2014/main" id="{9D44FDAC-07C9-4888-8618-7FDEFF1ADA78}"/>
              </a:ext>
            </a:extLst>
          </p:cNvPr>
          <p:cNvSpPr>
            <a:spLocks noEditPoints="1"/>
          </p:cNvSpPr>
          <p:nvPr userDrawn="1"/>
        </p:nvSpPr>
        <p:spPr bwMode="auto">
          <a:xfrm>
            <a:off x="10528300" y="34808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464826249"/>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Light" panose="020F03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Font typeface="Calibri Light" panose="020F03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ext, person, computer, person&#10;&#10;Description automatically generated">
            <a:extLst>
              <a:ext uri="{FF2B5EF4-FFF2-40B4-BE49-F238E27FC236}">
                <a16:creationId xmlns:a16="http://schemas.microsoft.com/office/drawing/2014/main" id="{E4734CB3-1D71-44F9-9A7A-3BC6AC765B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81307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9" name="Picture 8" descr="Timeline&#10;&#10;Description automatically generated">
            <a:extLst>
              <a:ext uri="{FF2B5EF4-FFF2-40B4-BE49-F238E27FC236}">
                <a16:creationId xmlns:a16="http://schemas.microsoft.com/office/drawing/2014/main" id="{D9E7FDAC-573B-4BD3-9BA9-A702AE7959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12" name="Picture 11" descr="A picture containing text, screenshot, person&#10;&#10;Description automatically generated">
            <a:extLst>
              <a:ext uri="{FF2B5EF4-FFF2-40B4-BE49-F238E27FC236}">
                <a16:creationId xmlns:a16="http://schemas.microsoft.com/office/drawing/2014/main" id="{12029A29-1937-4631-83A1-E470DA2B41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6AE7A60F-B270-4DC3-895D-CBBDF25CEE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9" name="Picture 8" descr="Graphical user interface, application, website&#10;&#10;Description automatically generated">
            <a:extLst>
              <a:ext uri="{FF2B5EF4-FFF2-40B4-BE49-F238E27FC236}">
                <a16:creationId xmlns:a16="http://schemas.microsoft.com/office/drawing/2014/main" id="{5D1623C9-32AB-41F2-AE8B-9CAA2E4D8B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pic>
        <p:nvPicPr>
          <p:cNvPr id="9" name="Picture 8" descr="Graphical user interface, application&#10;&#10;Description automatically generated">
            <a:extLst>
              <a:ext uri="{FF2B5EF4-FFF2-40B4-BE49-F238E27FC236}">
                <a16:creationId xmlns:a16="http://schemas.microsoft.com/office/drawing/2014/main" id="{212476A1-9FC3-44BA-BCE3-8E6225DCAF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Timeline&#10;&#10;Description automatically generated">
            <a:extLst>
              <a:ext uri="{FF2B5EF4-FFF2-40B4-BE49-F238E27FC236}">
                <a16:creationId xmlns:a16="http://schemas.microsoft.com/office/drawing/2014/main" id="{EA4F72D8-2B1D-4B19-86E8-653BA25FB0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37074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pic>
        <p:nvPicPr>
          <p:cNvPr id="14" name="Picture 13" descr="Diagram&#10;&#10;Description automatically generated">
            <a:extLst>
              <a:ext uri="{FF2B5EF4-FFF2-40B4-BE49-F238E27FC236}">
                <a16:creationId xmlns:a16="http://schemas.microsoft.com/office/drawing/2014/main" id="{2A931489-24C8-45F0-9ED3-55449E2910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pic>
        <p:nvPicPr>
          <p:cNvPr id="5" name="Picture 4" descr="Graphical user interface&#10;&#10;Description automatically generated">
            <a:extLst>
              <a:ext uri="{FF2B5EF4-FFF2-40B4-BE49-F238E27FC236}">
                <a16:creationId xmlns:a16="http://schemas.microsoft.com/office/drawing/2014/main" id="{A4FACA24-3F95-4A2E-B2E8-56415169DE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FAD31AE9-07D5-4C6C-8BCF-041165EF1B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application, Teams&#10;&#10;Description automatically generated">
            <a:extLst>
              <a:ext uri="{FF2B5EF4-FFF2-40B4-BE49-F238E27FC236}">
                <a16:creationId xmlns:a16="http://schemas.microsoft.com/office/drawing/2014/main" id="{F3AF9CED-456D-468C-A0D8-754545CA9D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04899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3" name="Picture 12" descr="A picture containing text, screenshot, person, person&#10;&#10;Description automatically generated">
            <a:extLst>
              <a:ext uri="{FF2B5EF4-FFF2-40B4-BE49-F238E27FC236}">
                <a16:creationId xmlns:a16="http://schemas.microsoft.com/office/drawing/2014/main" id="{4C26AC1D-9B51-4764-BC37-3B346F918A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51395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application, website, Teams&#10;&#10;Description automatically generated">
            <a:extLst>
              <a:ext uri="{FF2B5EF4-FFF2-40B4-BE49-F238E27FC236}">
                <a16:creationId xmlns:a16="http://schemas.microsoft.com/office/drawing/2014/main" id="{B90E524A-1BEA-40A4-806D-B7E9FB15E6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776980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pic>
        <p:nvPicPr>
          <p:cNvPr id="7" name="Picture 6" descr="Graphical user interface, application&#10;&#10;Description automatically generated">
            <a:extLst>
              <a:ext uri="{FF2B5EF4-FFF2-40B4-BE49-F238E27FC236}">
                <a16:creationId xmlns:a16="http://schemas.microsoft.com/office/drawing/2014/main" id="{0F965B64-B289-4F76-81A3-B7578678DE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Text, timeline&#10;&#10;Description automatically generated">
            <a:extLst>
              <a:ext uri="{FF2B5EF4-FFF2-40B4-BE49-F238E27FC236}">
                <a16:creationId xmlns:a16="http://schemas.microsoft.com/office/drawing/2014/main" id="{C5BF0DCC-E6E5-4E9C-A812-5626A678CA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40863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pic>
        <p:nvPicPr>
          <p:cNvPr id="7" name="Picture 6" descr="Graphical user interface, text, application, email&#10;&#10;Description automatically generated">
            <a:extLst>
              <a:ext uri="{FF2B5EF4-FFF2-40B4-BE49-F238E27FC236}">
                <a16:creationId xmlns:a16="http://schemas.microsoft.com/office/drawing/2014/main" id="{15B33462-363F-4192-8667-AE7C542F3A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pic>
        <p:nvPicPr>
          <p:cNvPr id="10" name="Picture 9" descr="Graphical user interface, application&#10;&#10;Description automatically generated">
            <a:extLst>
              <a:ext uri="{FF2B5EF4-FFF2-40B4-BE49-F238E27FC236}">
                <a16:creationId xmlns:a16="http://schemas.microsoft.com/office/drawing/2014/main" id="{B9274C1D-7F1B-4BFA-AEDE-A5E08FD0B1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pic>
        <p:nvPicPr>
          <p:cNvPr id="13" name="Picture 12" descr="A picture containing timeline&#10;&#10;Description automatically generated">
            <a:extLst>
              <a:ext uri="{FF2B5EF4-FFF2-40B4-BE49-F238E27FC236}">
                <a16:creationId xmlns:a16="http://schemas.microsoft.com/office/drawing/2014/main" id="{770D00E5-16A7-4D16-BF5E-7DD8C2719C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684547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pic>
        <p:nvPicPr>
          <p:cNvPr id="12" name="Picture 11" descr="Table&#10;&#10;Description automatically generated">
            <a:extLst>
              <a:ext uri="{FF2B5EF4-FFF2-40B4-BE49-F238E27FC236}">
                <a16:creationId xmlns:a16="http://schemas.microsoft.com/office/drawing/2014/main" id="{912A4660-1906-4D8C-B8C5-F519FD11AD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pic>
        <p:nvPicPr>
          <p:cNvPr id="8" name="Picture 7" descr="A picture containing table&#10;&#10;Description automatically generated">
            <a:extLst>
              <a:ext uri="{FF2B5EF4-FFF2-40B4-BE49-F238E27FC236}">
                <a16:creationId xmlns:a16="http://schemas.microsoft.com/office/drawing/2014/main" id="{A08821C4-CD76-4386-BD83-0DA59FE9B2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pic>
        <p:nvPicPr>
          <p:cNvPr id="8" name="Picture 7" descr="Table&#10;&#10;Description automatically generated with medium confidence">
            <a:extLst>
              <a:ext uri="{FF2B5EF4-FFF2-40B4-BE49-F238E27FC236}">
                <a16:creationId xmlns:a16="http://schemas.microsoft.com/office/drawing/2014/main" id="{20092C41-93A6-4399-A9C3-C55233DF7A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pic>
        <p:nvPicPr>
          <p:cNvPr id="9" name="Picture 8" descr="Timeline&#10;&#10;Description automatically generated">
            <a:extLst>
              <a:ext uri="{FF2B5EF4-FFF2-40B4-BE49-F238E27FC236}">
                <a16:creationId xmlns:a16="http://schemas.microsoft.com/office/drawing/2014/main" id="{5676CC0D-5DA6-4D5D-BC0B-0BA342EADE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7" name="Picture 6" descr="A picture containing graphical user interface&#10;&#10;Description automatically generated">
            <a:extLst>
              <a:ext uri="{FF2B5EF4-FFF2-40B4-BE49-F238E27FC236}">
                <a16:creationId xmlns:a16="http://schemas.microsoft.com/office/drawing/2014/main" id="{09B51F8D-152F-49B8-B766-99B6AD1872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Graphical user interface, website&#10;&#10;Description automatically generated">
            <a:extLst>
              <a:ext uri="{FF2B5EF4-FFF2-40B4-BE49-F238E27FC236}">
                <a16:creationId xmlns:a16="http://schemas.microsoft.com/office/drawing/2014/main" id="{FBD5A250-9CFD-4773-804B-90947A940F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441583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aphical user interface, text, application&#10;&#10;Description automatically generated">
            <a:extLst>
              <a:ext uri="{FF2B5EF4-FFF2-40B4-BE49-F238E27FC236}">
                <a16:creationId xmlns:a16="http://schemas.microsoft.com/office/drawing/2014/main" id="{26CC6E82-4AF2-407C-8DAA-291DA184B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799633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raphical user interface, text&#10;&#10;Description automatically generated">
            <a:extLst>
              <a:ext uri="{FF2B5EF4-FFF2-40B4-BE49-F238E27FC236}">
                <a16:creationId xmlns:a16="http://schemas.microsoft.com/office/drawing/2014/main" id="{C7BA5C73-1AEF-47D6-81A0-264D7F69B4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010668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Text&#10;&#10;Description automatically generated">
            <a:extLst>
              <a:ext uri="{FF2B5EF4-FFF2-40B4-BE49-F238E27FC236}">
                <a16:creationId xmlns:a16="http://schemas.microsoft.com/office/drawing/2014/main" id="{F529CFEB-067F-4B9E-BC16-BD79E0E1DC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877394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Graphical user interface, text, application&#10;&#10;Description automatically generated">
            <a:extLst>
              <a:ext uri="{FF2B5EF4-FFF2-40B4-BE49-F238E27FC236}">
                <a16:creationId xmlns:a16="http://schemas.microsoft.com/office/drawing/2014/main" id="{9CB4A00C-1A84-455B-AAE0-E40FFA2B2A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07047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68EA181E-FF32-4B5A-B730-53AAA203AA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33291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A picture containing chart&#10;&#10;Description automatically generated">
            <a:extLst>
              <a:ext uri="{FF2B5EF4-FFF2-40B4-BE49-F238E27FC236}">
                <a16:creationId xmlns:a16="http://schemas.microsoft.com/office/drawing/2014/main" id="{017302C5-469B-4B6E-8A5E-003EE4DADE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62899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9" name="Picture 8" descr="A picture containing table&#10;&#10;Description automatically generated">
            <a:extLst>
              <a:ext uri="{FF2B5EF4-FFF2-40B4-BE49-F238E27FC236}">
                <a16:creationId xmlns:a16="http://schemas.microsoft.com/office/drawing/2014/main" id="{F59AC8D0-978A-40D5-9344-8B8F26D40C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10" name="Picture 9" descr="Timeline&#10;&#10;Description automatically generated">
            <a:extLst>
              <a:ext uri="{FF2B5EF4-FFF2-40B4-BE49-F238E27FC236}">
                <a16:creationId xmlns:a16="http://schemas.microsoft.com/office/drawing/2014/main" id="{19C36160-00E0-4FFC-B912-6737CF2071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8" name="Picture 7" descr="Timeline&#10;&#10;Description automatically generated">
            <a:extLst>
              <a:ext uri="{FF2B5EF4-FFF2-40B4-BE49-F238E27FC236}">
                <a16:creationId xmlns:a16="http://schemas.microsoft.com/office/drawing/2014/main" id="{9957D60C-F6B9-414B-888D-891476DCA4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10" name="Picture 9" descr="Diagram&#10;&#10;Description automatically generated with medium confidence">
            <a:extLst>
              <a:ext uri="{FF2B5EF4-FFF2-40B4-BE49-F238E27FC236}">
                <a16:creationId xmlns:a16="http://schemas.microsoft.com/office/drawing/2014/main" id="{47D7CD13-3DDD-40F9-8675-B50586752D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10" name="Picture 9" descr="Text&#10;&#10;Description automatically generated">
            <a:extLst>
              <a:ext uri="{FF2B5EF4-FFF2-40B4-BE49-F238E27FC236}">
                <a16:creationId xmlns:a16="http://schemas.microsoft.com/office/drawing/2014/main" id="{D7CBF3F5-BBCF-4222-A73B-EF911AC768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theme/theme1.xml><?xml version="1.0" encoding="utf-8"?>
<a:theme xmlns:a="http://schemas.openxmlformats.org/drawingml/2006/main" name="Corporate">
  <a:themeElements>
    <a:clrScheme name="Corporate">
      <a:dk1>
        <a:srgbClr val="2B55B4"/>
      </a:dk1>
      <a:lt1>
        <a:srgbClr val="FFFFFF"/>
      </a:lt1>
      <a:dk2>
        <a:srgbClr val="1996FF"/>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Template" id="{F8426721-D6C1-4B96-80D4-AB34C847F3E5}" vid="{98081DA4-C94B-4E55-9A57-E71359F1919C}"/>
    </a:ext>
  </a:extLst>
</a:theme>
</file>

<file path=ppt/theme/theme2.xml><?xml version="1.0" encoding="utf-8"?>
<a:theme xmlns:a="http://schemas.openxmlformats.org/drawingml/2006/main" name="LoFric">
  <a:themeElements>
    <a:clrScheme name="LoFric">
      <a:dk1>
        <a:srgbClr val="000000"/>
      </a:dk1>
      <a:lt1>
        <a:srgbClr val="FFFFFF"/>
      </a:lt1>
      <a:dk2>
        <a:srgbClr val="2B55B4"/>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Template" id="{F8426721-D6C1-4B96-80D4-AB34C847F3E5}" vid="{FEEC97F3-8CDF-43DC-8FA7-14316ECC0C61}"/>
    </a:ext>
  </a:extLst>
</a:theme>
</file>

<file path=ppt/theme/theme3.xml><?xml version="1.0" encoding="utf-8"?>
<a:theme xmlns:a="http://schemas.openxmlformats.org/drawingml/2006/main" name="1_LoFric">
  <a:themeElements>
    <a:clrScheme name="LoFric">
      <a:dk1>
        <a:srgbClr val="000000"/>
      </a:dk1>
      <a:lt1>
        <a:srgbClr val="FFFFFF"/>
      </a:lt1>
      <a:dk2>
        <a:srgbClr val="2B55B4"/>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Template" id="{F8426721-D6C1-4B96-80D4-AB34C847F3E5}" vid="{FEEC97F3-8CDF-43DC-8FA7-14316ECC0C61}"/>
    </a:ext>
  </a:extLst>
</a:theme>
</file>

<file path=ppt/theme/theme4.xml><?xml version="1.0" encoding="utf-8"?>
<a:theme xmlns:a="http://schemas.openxmlformats.org/drawingml/2006/main" name="Scholar">
  <a:themeElements>
    <a:clrScheme name="Corporate">
      <a:dk1>
        <a:srgbClr val="2B55B4"/>
      </a:dk1>
      <a:lt1>
        <a:srgbClr val="FFFFFF"/>
      </a:lt1>
      <a:dk2>
        <a:srgbClr val="1996FF"/>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Scholar">
  <a:themeElements>
    <a:clrScheme name="Corporate">
      <a:dk1>
        <a:srgbClr val="2B55B4"/>
      </a:dk1>
      <a:lt1>
        <a:srgbClr val="FFFFFF"/>
      </a:lt1>
      <a:dk2>
        <a:srgbClr val="1996FF"/>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Corporate">
  <a:themeElements>
    <a:clrScheme name="Corporate">
      <a:dk1>
        <a:srgbClr val="2B55B4"/>
      </a:dk1>
      <a:lt1>
        <a:srgbClr val="FFFFFF"/>
      </a:lt1>
      <a:dk2>
        <a:srgbClr val="1996FF"/>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0000-ALL-2004 Wellspect PowerPoint template.potx" id="{58971937-4CD2-4F5D-B201-A1BC714EE125}" vid="{2360B9C5-7779-41D4-9CF7-439716B8ED6C}"/>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Wellspect PowerPoint Template</Template>
  <TotalTime>109639</TotalTime>
  <Words>2805</Words>
  <Application>Microsoft Office PowerPoint</Application>
  <PresentationFormat>Widescreen</PresentationFormat>
  <Paragraphs>194</Paragraphs>
  <Slides>35</Slides>
  <Notes>35</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35</vt:i4>
      </vt:variant>
    </vt:vector>
  </HeadingPairs>
  <TitlesOfParts>
    <vt:vector size="44" baseType="lpstr">
      <vt:lpstr>Arial</vt:lpstr>
      <vt:lpstr>Calibri</vt:lpstr>
      <vt:lpstr>Calibri Light</vt:lpstr>
      <vt:lpstr>Corporate</vt:lpstr>
      <vt:lpstr>LoFric</vt:lpstr>
      <vt:lpstr>1_LoFric</vt:lpstr>
      <vt:lpstr>Scholar</vt:lpstr>
      <vt:lpstr>1_Scholar</vt:lpstr>
      <vt:lpstr>1_Corporate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Microsoft Office-användare</dc:creator>
  <cp:lastModifiedBy>Tiina Tholen</cp:lastModifiedBy>
  <cp:revision>525</cp:revision>
  <cp:lastPrinted>2020-05-27T09:34:43Z</cp:lastPrinted>
  <dcterms:created xsi:type="dcterms:W3CDTF">2018-01-16T11:27:16Z</dcterms:created>
  <dcterms:modified xsi:type="dcterms:W3CDTF">2022-03-15T17:12:16Z</dcterms:modified>
</cp:coreProperties>
</file>